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5" r:id="rId1"/>
  </p:sldMasterIdLst>
  <p:notesMasterIdLst>
    <p:notesMasterId r:id="rId36"/>
  </p:notesMasterIdLst>
  <p:sldIdLst>
    <p:sldId id="308" r:id="rId2"/>
    <p:sldId id="331" r:id="rId3"/>
    <p:sldId id="332" r:id="rId4"/>
    <p:sldId id="320" r:id="rId5"/>
    <p:sldId id="333" r:id="rId6"/>
    <p:sldId id="335" r:id="rId7"/>
    <p:sldId id="346" r:id="rId8"/>
    <p:sldId id="344" r:id="rId9"/>
    <p:sldId id="347" r:id="rId10"/>
    <p:sldId id="348" r:id="rId11"/>
    <p:sldId id="349" r:id="rId12"/>
    <p:sldId id="350" r:id="rId13"/>
    <p:sldId id="351" r:id="rId14"/>
    <p:sldId id="360" r:id="rId15"/>
    <p:sldId id="352" r:id="rId16"/>
    <p:sldId id="353" r:id="rId17"/>
    <p:sldId id="356" r:id="rId18"/>
    <p:sldId id="357" r:id="rId19"/>
    <p:sldId id="359" r:id="rId20"/>
    <p:sldId id="358" r:id="rId21"/>
    <p:sldId id="363" r:id="rId22"/>
    <p:sldId id="365" r:id="rId23"/>
    <p:sldId id="366" r:id="rId24"/>
    <p:sldId id="367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18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208" autoAdjust="0"/>
    <p:restoredTop sz="85388" autoAdjust="0"/>
  </p:normalViewPr>
  <p:slideViewPr>
    <p:cSldViewPr>
      <p:cViewPr>
        <p:scale>
          <a:sx n="105" d="100"/>
          <a:sy n="105" d="100"/>
        </p:scale>
        <p:origin x="-5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A7B438-9C7F-4996-991E-15CB25EC44E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FCDD5EE3-FDD1-4148-A9C0-F50F32866242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標籤：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&lt;body&gt;&lt;/body&gt;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AFC167-5479-467C-802C-1A7E6A95E27A}" type="parTrans" cxnId="{423A8DDB-0CCF-4F02-9DD6-17C316DC2C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D26C9F4-CB89-4CD6-9C2F-94E4B000B3D1}" type="sibTrans" cxnId="{423A8DDB-0CCF-4F02-9DD6-17C316DC2C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85C833-A860-4774-8648-AF29FA7FB98B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為網頁的內容主體，包含網頁的文字、圖片、影音等等。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6470D5-F4E9-423A-BFD4-8E0544B34F8C}" type="parTrans" cxnId="{80BFCBC0-A236-48D7-908B-694F7199D2F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585287-EC69-4623-9B18-3EE4D45CE807}" type="sibTrans" cxnId="{80BFCBC0-A236-48D7-908B-694F7199D2F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63EC47-7C5D-4D3D-9D54-86159637119A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相關屬性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5DA298-6617-4C92-8D08-067B60D170C7}" type="parTrans" cxnId="{85882A35-1DB4-4C04-AEC3-46FE533FD7E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21FFF6-626C-4875-BA06-72287B22DE28}" type="sibTrans" cxnId="{85882A35-1DB4-4C04-AEC3-46FE533FD7E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318AF9-39ED-43F6-A67A-7FE875150A0D}">
      <dgm:prSet/>
      <dgm:spPr/>
      <dgm:t>
        <a:bodyPr/>
        <a:lstStyle/>
        <a:p>
          <a:r>
            <a:rPr lang="en-US" altLang="zh-TW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bgcolor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：設定網頁背景顏色。可用十六進位代碼或顏色英文單字設定。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EF14C8-45F1-49B7-9846-EFED0086C74A}" type="parTrans" cxnId="{F2302534-9526-4598-8F89-0B71DD9D0A1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A09C49-06A1-44CF-8C17-F440301D804D}" type="sibTrans" cxnId="{F2302534-9526-4598-8F89-0B71DD9D0A1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FDA365-E91A-4593-929A-9E8872C0EA82}">
      <dgm:prSet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background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：設定網頁背景圖片。可用絕對路徑、相對路徑或網址設定。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72CFB95-2E22-4AEA-8227-326768709CCC}" type="parTrans" cxnId="{CE778284-CA6F-4DD9-BC2A-609E5E2D24E7}">
      <dgm:prSet/>
      <dgm:spPr/>
      <dgm:t>
        <a:bodyPr/>
        <a:lstStyle/>
        <a:p>
          <a:endParaRPr lang="zh-TW" altLang="en-US"/>
        </a:p>
      </dgm:t>
    </dgm:pt>
    <dgm:pt modelId="{059D9C66-5C47-4790-A7F6-3E6AEF9BF36C}" type="sibTrans" cxnId="{CE778284-CA6F-4DD9-BC2A-609E5E2D24E7}">
      <dgm:prSet/>
      <dgm:spPr/>
      <dgm:t>
        <a:bodyPr/>
        <a:lstStyle/>
        <a:p>
          <a:endParaRPr lang="zh-TW" altLang="en-US"/>
        </a:p>
      </dgm:t>
    </dgm:pt>
    <dgm:pt modelId="{BB26BAF2-6896-4B71-B2A0-569DDED35F2D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51E150-4BDB-471D-A164-295E15EC6EDD}" type="parTrans" cxnId="{B661FA80-7F42-4240-BF3C-8FA77DC0CE31}">
      <dgm:prSet/>
      <dgm:spPr/>
      <dgm:t>
        <a:bodyPr/>
        <a:lstStyle/>
        <a:p>
          <a:endParaRPr lang="zh-TW" altLang="en-US"/>
        </a:p>
      </dgm:t>
    </dgm:pt>
    <dgm:pt modelId="{A72F3F32-FC04-4F9D-AE8B-FABBAAD25399}" type="sibTrans" cxnId="{B661FA80-7F42-4240-BF3C-8FA77DC0CE31}">
      <dgm:prSet/>
      <dgm:spPr/>
      <dgm:t>
        <a:bodyPr/>
        <a:lstStyle/>
        <a:p>
          <a:endParaRPr lang="zh-TW" altLang="en-US"/>
        </a:p>
      </dgm:t>
    </dgm:pt>
    <dgm:pt modelId="{21ADAE9D-3C72-4440-B40C-E491470CDEAC}">
      <dgm:prSet/>
      <dgm:spPr/>
      <dgm:t>
        <a:bodyPr/>
        <a:lstStyle/>
        <a:p>
          <a:r>
            <a:rPr lang="en-US" altLang="zh-TW" b="0" dirty="0" smtClean="0"/>
            <a:t>&lt;Body </a:t>
          </a:r>
          <a:r>
            <a:rPr lang="en-US" altLang="zh-TW" b="0" dirty="0" err="1" smtClean="0"/>
            <a:t>bgcolor</a:t>
          </a:r>
          <a:r>
            <a:rPr lang="en-US" altLang="zh-TW" b="0" dirty="0" smtClean="0"/>
            <a:t>="#ffff00"&gt;&lt;/body&gt;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251F90-1CF3-4B49-9FAA-A41B16179D2E}" type="parTrans" cxnId="{31D967BE-3E05-4056-A673-CF1B5C5B4817}">
      <dgm:prSet/>
      <dgm:spPr/>
      <dgm:t>
        <a:bodyPr/>
        <a:lstStyle/>
        <a:p>
          <a:endParaRPr lang="zh-TW" altLang="en-US"/>
        </a:p>
      </dgm:t>
    </dgm:pt>
    <dgm:pt modelId="{A227279B-C19B-4B39-B3B5-F441CA53787B}" type="sibTrans" cxnId="{31D967BE-3E05-4056-A673-CF1B5C5B4817}">
      <dgm:prSet/>
      <dgm:spPr/>
      <dgm:t>
        <a:bodyPr/>
        <a:lstStyle/>
        <a:p>
          <a:endParaRPr lang="zh-TW" altLang="en-US"/>
        </a:p>
      </dgm:t>
    </dgm:pt>
    <dgm:pt modelId="{816B63AC-260B-4A06-A8D4-3BF975C2BE71}">
      <dgm:prSet/>
      <dgm:spPr/>
      <dgm:t>
        <a:bodyPr/>
        <a:lstStyle/>
        <a:p>
          <a:r>
            <a:rPr lang="en-US" altLang="zh-TW" b="0" dirty="0" smtClean="0"/>
            <a:t>&lt;Body Background="bg05.gif"&gt;&lt;/body&gt;</a:t>
          </a:r>
          <a:endParaRPr lang="en-US" altLang="zh-TW" b="0" dirty="0"/>
        </a:p>
      </dgm:t>
    </dgm:pt>
    <dgm:pt modelId="{C0B3F276-E1E3-4C2D-9CC8-0F03DE45F9C6}" type="parTrans" cxnId="{4A4FE867-4FC5-48B5-B848-158335655B6B}">
      <dgm:prSet/>
      <dgm:spPr/>
      <dgm:t>
        <a:bodyPr/>
        <a:lstStyle/>
        <a:p>
          <a:endParaRPr lang="zh-TW" altLang="en-US"/>
        </a:p>
      </dgm:t>
    </dgm:pt>
    <dgm:pt modelId="{8ACB0AD1-27BE-4892-ACE9-41F34FEF1EBC}" type="sibTrans" cxnId="{4A4FE867-4FC5-48B5-B848-158335655B6B}">
      <dgm:prSet/>
      <dgm:spPr/>
      <dgm:t>
        <a:bodyPr/>
        <a:lstStyle/>
        <a:p>
          <a:endParaRPr lang="zh-TW" altLang="en-US"/>
        </a:p>
      </dgm:t>
    </dgm:pt>
    <dgm:pt modelId="{80391485-FA31-4195-823F-9B6F2D04E2EA}">
      <dgm:prSet/>
      <dgm:spPr/>
      <dgm:t>
        <a:bodyPr/>
        <a:lstStyle/>
        <a:p>
          <a:r>
            <a:rPr lang="en-US" altLang="zh-TW" b="0" dirty="0" smtClean="0"/>
            <a:t>&lt;Body </a:t>
          </a:r>
          <a:r>
            <a:rPr lang="en-US" altLang="zh-TW" b="0" dirty="0" err="1" smtClean="0"/>
            <a:t>bgcolor</a:t>
          </a:r>
          <a:r>
            <a:rPr lang="en-US" altLang="zh-TW" b="0" dirty="0" smtClean="0"/>
            <a:t>="red"&gt;&lt;/body&gt;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633F6A-CFC0-402F-854E-9328BC9C661F}" type="parTrans" cxnId="{A8E41E68-12F3-4F54-A95A-49F3FFCAB3CB}">
      <dgm:prSet/>
      <dgm:spPr/>
      <dgm:t>
        <a:bodyPr/>
        <a:lstStyle/>
        <a:p>
          <a:endParaRPr lang="zh-TW" altLang="en-US"/>
        </a:p>
      </dgm:t>
    </dgm:pt>
    <dgm:pt modelId="{0EE0A644-5A8B-4E35-8B46-863C290FE530}" type="sibTrans" cxnId="{A8E41E68-12F3-4F54-A95A-49F3FFCAB3CB}">
      <dgm:prSet/>
      <dgm:spPr/>
      <dgm:t>
        <a:bodyPr/>
        <a:lstStyle/>
        <a:p>
          <a:endParaRPr lang="zh-TW" altLang="en-US"/>
        </a:p>
      </dgm:t>
    </dgm:pt>
    <dgm:pt modelId="{C97B2C6A-C819-4189-BAE3-BFEF8BDA4238}" type="pres">
      <dgm:prSet presAssocID="{1EA7B438-9C7F-4996-991E-15CB25EC44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4FE96FD-AC80-491E-BCEA-639A085835A8}" type="pres">
      <dgm:prSet presAssocID="{FCDD5EE3-FDD1-4148-A9C0-F50F32866242}" presName="parentLin" presStyleCnt="0"/>
      <dgm:spPr/>
      <dgm:t>
        <a:bodyPr/>
        <a:lstStyle/>
        <a:p>
          <a:endParaRPr lang="zh-TW" altLang="en-US"/>
        </a:p>
      </dgm:t>
    </dgm:pt>
    <dgm:pt modelId="{00131915-7B73-4253-AE5E-E314BFEDD27F}" type="pres">
      <dgm:prSet presAssocID="{FCDD5EE3-FDD1-4148-A9C0-F50F32866242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CAFB8F3C-7A6C-4003-A065-0F6E29DC0E8E}" type="pres">
      <dgm:prSet presAssocID="{FCDD5EE3-FDD1-4148-A9C0-F50F3286624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71823C-B7E9-45DC-B4CC-8A8481008FAA}" type="pres">
      <dgm:prSet presAssocID="{FCDD5EE3-FDD1-4148-A9C0-F50F32866242}" presName="negativeSpace" presStyleCnt="0"/>
      <dgm:spPr/>
      <dgm:t>
        <a:bodyPr/>
        <a:lstStyle/>
        <a:p>
          <a:endParaRPr lang="zh-TW" altLang="en-US"/>
        </a:p>
      </dgm:t>
    </dgm:pt>
    <dgm:pt modelId="{B2EBDA83-75DC-4468-8A8D-78E8AB9405D1}" type="pres">
      <dgm:prSet presAssocID="{FCDD5EE3-FDD1-4148-A9C0-F50F3286624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840151-BF9E-44C3-B881-A5CF373BA43C}" type="pres">
      <dgm:prSet presAssocID="{AD26C9F4-CB89-4CD6-9C2F-94E4B000B3D1}" presName="spaceBetweenRectangles" presStyleCnt="0"/>
      <dgm:spPr/>
      <dgm:t>
        <a:bodyPr/>
        <a:lstStyle/>
        <a:p>
          <a:endParaRPr lang="zh-TW" altLang="en-US"/>
        </a:p>
      </dgm:t>
    </dgm:pt>
    <dgm:pt modelId="{E9435052-40F9-4C23-B96F-6820BD0EF529}" type="pres">
      <dgm:prSet presAssocID="{2863EC47-7C5D-4D3D-9D54-86159637119A}" presName="parentLin" presStyleCnt="0"/>
      <dgm:spPr/>
      <dgm:t>
        <a:bodyPr/>
        <a:lstStyle/>
        <a:p>
          <a:endParaRPr lang="zh-TW" altLang="en-US"/>
        </a:p>
      </dgm:t>
    </dgm:pt>
    <dgm:pt modelId="{0D178E9E-418D-471A-B665-1D581D5D4085}" type="pres">
      <dgm:prSet presAssocID="{2863EC47-7C5D-4D3D-9D54-86159637119A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8CEE7496-5EDA-4766-BB94-5517D184E254}" type="pres">
      <dgm:prSet presAssocID="{2863EC47-7C5D-4D3D-9D54-86159637119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78CC72-2E58-4641-BE5B-7294DFF1536F}" type="pres">
      <dgm:prSet presAssocID="{2863EC47-7C5D-4D3D-9D54-86159637119A}" presName="negativeSpace" presStyleCnt="0"/>
      <dgm:spPr/>
      <dgm:t>
        <a:bodyPr/>
        <a:lstStyle/>
        <a:p>
          <a:endParaRPr lang="zh-TW" altLang="en-US"/>
        </a:p>
      </dgm:t>
    </dgm:pt>
    <dgm:pt modelId="{628AB314-5640-434B-A6D0-1C52FD1B7D0F}" type="pres">
      <dgm:prSet presAssocID="{2863EC47-7C5D-4D3D-9D54-86159637119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0DC316-C386-4558-ADAC-2EDCDC9CA632}" type="pres">
      <dgm:prSet presAssocID="{4921FFF6-626C-4875-BA06-72287B22DE28}" presName="spaceBetweenRectangles" presStyleCnt="0"/>
      <dgm:spPr/>
      <dgm:t>
        <a:bodyPr/>
        <a:lstStyle/>
        <a:p>
          <a:endParaRPr lang="zh-TW" altLang="en-US"/>
        </a:p>
      </dgm:t>
    </dgm:pt>
    <dgm:pt modelId="{F5FF1B22-D961-4D84-B9DE-AF1A96A0E488}" type="pres">
      <dgm:prSet presAssocID="{BB26BAF2-6896-4B71-B2A0-569DDED35F2D}" presName="parentLin" presStyleCnt="0"/>
      <dgm:spPr/>
      <dgm:t>
        <a:bodyPr/>
        <a:lstStyle/>
        <a:p>
          <a:endParaRPr lang="zh-TW" altLang="en-US"/>
        </a:p>
      </dgm:t>
    </dgm:pt>
    <dgm:pt modelId="{E09F5AF9-4E06-4C91-B009-7071C292688D}" type="pres">
      <dgm:prSet presAssocID="{BB26BAF2-6896-4B71-B2A0-569DDED35F2D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2706F336-0780-477D-B3FD-4584F1352183}" type="pres">
      <dgm:prSet presAssocID="{BB26BAF2-6896-4B71-B2A0-569DDED35F2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52FDA3-D987-4797-847F-1C5F5019258B}" type="pres">
      <dgm:prSet presAssocID="{BB26BAF2-6896-4B71-B2A0-569DDED35F2D}" presName="negativeSpace" presStyleCnt="0"/>
      <dgm:spPr/>
      <dgm:t>
        <a:bodyPr/>
        <a:lstStyle/>
        <a:p>
          <a:endParaRPr lang="zh-TW" altLang="en-US"/>
        </a:p>
      </dgm:t>
    </dgm:pt>
    <dgm:pt modelId="{E71542F8-5D24-4867-BD7D-0FADB2B7094F}" type="pres">
      <dgm:prSet presAssocID="{BB26BAF2-6896-4B71-B2A0-569DDED35F2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1420B13-08FF-4D15-96E5-D417E7E20002}" type="presOf" srcId="{66FDA365-E91A-4593-929A-9E8872C0EA82}" destId="{628AB314-5640-434B-A6D0-1C52FD1B7D0F}" srcOrd="0" destOrd="1" presId="urn:microsoft.com/office/officeart/2005/8/layout/list1"/>
    <dgm:cxn modelId="{8DFA8713-6949-4781-920B-D3A6ED8A9177}" type="presOf" srcId="{FCDD5EE3-FDD1-4148-A9C0-F50F32866242}" destId="{CAFB8F3C-7A6C-4003-A065-0F6E29DC0E8E}" srcOrd="1" destOrd="0" presId="urn:microsoft.com/office/officeart/2005/8/layout/list1"/>
    <dgm:cxn modelId="{4A4FE867-4FC5-48B5-B848-158335655B6B}" srcId="{BB26BAF2-6896-4B71-B2A0-569DDED35F2D}" destId="{816B63AC-260B-4A06-A8D4-3BF975C2BE71}" srcOrd="2" destOrd="0" parTransId="{C0B3F276-E1E3-4C2D-9CC8-0F03DE45F9C6}" sibTransId="{8ACB0AD1-27BE-4892-ACE9-41F34FEF1EBC}"/>
    <dgm:cxn modelId="{85882A35-1DB4-4C04-AEC3-46FE533FD7E3}" srcId="{1EA7B438-9C7F-4996-991E-15CB25EC44E8}" destId="{2863EC47-7C5D-4D3D-9D54-86159637119A}" srcOrd="1" destOrd="0" parTransId="{645DA298-6617-4C92-8D08-067B60D170C7}" sibTransId="{4921FFF6-626C-4875-BA06-72287B22DE28}"/>
    <dgm:cxn modelId="{10E938B6-3CD7-4B5F-800B-4025050D3640}" type="presOf" srcId="{21ADAE9D-3C72-4440-B40C-E491470CDEAC}" destId="{E71542F8-5D24-4867-BD7D-0FADB2B7094F}" srcOrd="0" destOrd="0" presId="urn:microsoft.com/office/officeart/2005/8/layout/list1"/>
    <dgm:cxn modelId="{0F0B4814-CB0B-48FB-8E27-5A8FEAEDBEF2}" type="presOf" srcId="{816B63AC-260B-4A06-A8D4-3BF975C2BE71}" destId="{E71542F8-5D24-4867-BD7D-0FADB2B7094F}" srcOrd="0" destOrd="2" presId="urn:microsoft.com/office/officeart/2005/8/layout/list1"/>
    <dgm:cxn modelId="{E4D6D39E-74FE-437A-9C73-74BF49953EC1}" type="presOf" srcId="{2863EC47-7C5D-4D3D-9D54-86159637119A}" destId="{8CEE7496-5EDA-4766-BB94-5517D184E254}" srcOrd="1" destOrd="0" presId="urn:microsoft.com/office/officeart/2005/8/layout/list1"/>
    <dgm:cxn modelId="{B661FA80-7F42-4240-BF3C-8FA77DC0CE31}" srcId="{1EA7B438-9C7F-4996-991E-15CB25EC44E8}" destId="{BB26BAF2-6896-4B71-B2A0-569DDED35F2D}" srcOrd="2" destOrd="0" parTransId="{3C51E150-4BDB-471D-A164-295E15EC6EDD}" sibTransId="{A72F3F32-FC04-4F9D-AE8B-FABBAAD25399}"/>
    <dgm:cxn modelId="{AFAF1047-9C90-433D-AEFF-54F372563C99}" type="presOf" srcId="{D285C833-A860-4774-8648-AF29FA7FB98B}" destId="{B2EBDA83-75DC-4468-8A8D-78E8AB9405D1}" srcOrd="0" destOrd="0" presId="urn:microsoft.com/office/officeart/2005/8/layout/list1"/>
    <dgm:cxn modelId="{423A8DDB-0CCF-4F02-9DD6-17C316DC2CA0}" srcId="{1EA7B438-9C7F-4996-991E-15CB25EC44E8}" destId="{FCDD5EE3-FDD1-4148-A9C0-F50F32866242}" srcOrd="0" destOrd="0" parTransId="{00AFC167-5479-467C-802C-1A7E6A95E27A}" sibTransId="{AD26C9F4-CB89-4CD6-9C2F-94E4B000B3D1}"/>
    <dgm:cxn modelId="{D8B6CE6D-8B4F-4033-BCA8-5C029B0B6DF5}" type="presOf" srcId="{2863EC47-7C5D-4D3D-9D54-86159637119A}" destId="{0D178E9E-418D-471A-B665-1D581D5D4085}" srcOrd="0" destOrd="0" presId="urn:microsoft.com/office/officeart/2005/8/layout/list1"/>
    <dgm:cxn modelId="{31D967BE-3E05-4056-A673-CF1B5C5B4817}" srcId="{BB26BAF2-6896-4B71-B2A0-569DDED35F2D}" destId="{21ADAE9D-3C72-4440-B40C-E491470CDEAC}" srcOrd="0" destOrd="0" parTransId="{B1251F90-1CF3-4B49-9FAA-A41B16179D2E}" sibTransId="{A227279B-C19B-4B39-B3B5-F441CA53787B}"/>
    <dgm:cxn modelId="{CE778284-CA6F-4DD9-BC2A-609E5E2D24E7}" srcId="{2863EC47-7C5D-4D3D-9D54-86159637119A}" destId="{66FDA365-E91A-4593-929A-9E8872C0EA82}" srcOrd="1" destOrd="0" parTransId="{272CFB95-2E22-4AEA-8227-326768709CCC}" sibTransId="{059D9C66-5C47-4790-A7F6-3E6AEF9BF36C}"/>
    <dgm:cxn modelId="{F3EC860E-4A8A-42D7-A8AA-79E93811E53C}" type="presOf" srcId="{FCDD5EE3-FDD1-4148-A9C0-F50F32866242}" destId="{00131915-7B73-4253-AE5E-E314BFEDD27F}" srcOrd="0" destOrd="0" presId="urn:microsoft.com/office/officeart/2005/8/layout/list1"/>
    <dgm:cxn modelId="{2CA6FAE2-ABBB-4CA4-BAE6-44BC4587C1DB}" type="presOf" srcId="{BB26BAF2-6896-4B71-B2A0-569DDED35F2D}" destId="{E09F5AF9-4E06-4C91-B009-7071C292688D}" srcOrd="0" destOrd="0" presId="urn:microsoft.com/office/officeart/2005/8/layout/list1"/>
    <dgm:cxn modelId="{F7BD1331-E004-40D3-A9A8-C6AE74CEEF35}" type="presOf" srcId="{79318AF9-39ED-43F6-A67A-7FE875150A0D}" destId="{628AB314-5640-434B-A6D0-1C52FD1B7D0F}" srcOrd="0" destOrd="0" presId="urn:microsoft.com/office/officeart/2005/8/layout/list1"/>
    <dgm:cxn modelId="{8AD3E1E8-E17B-4F68-A29E-5547CB0C49C6}" type="presOf" srcId="{1EA7B438-9C7F-4996-991E-15CB25EC44E8}" destId="{C97B2C6A-C819-4189-BAE3-BFEF8BDA4238}" srcOrd="0" destOrd="0" presId="urn:microsoft.com/office/officeart/2005/8/layout/list1"/>
    <dgm:cxn modelId="{250E44F3-0E51-45CD-B105-92D9889E9161}" type="presOf" srcId="{80391485-FA31-4195-823F-9B6F2D04E2EA}" destId="{E71542F8-5D24-4867-BD7D-0FADB2B7094F}" srcOrd="0" destOrd="1" presId="urn:microsoft.com/office/officeart/2005/8/layout/list1"/>
    <dgm:cxn modelId="{F2302534-9526-4598-8F89-0B71DD9D0A1E}" srcId="{2863EC47-7C5D-4D3D-9D54-86159637119A}" destId="{79318AF9-39ED-43F6-A67A-7FE875150A0D}" srcOrd="0" destOrd="0" parTransId="{A9EF14C8-45F1-49B7-9846-EFED0086C74A}" sibTransId="{E6A09C49-06A1-44CF-8C17-F440301D804D}"/>
    <dgm:cxn modelId="{390B816E-0F49-4DFD-8906-966BB69D1803}" type="presOf" srcId="{BB26BAF2-6896-4B71-B2A0-569DDED35F2D}" destId="{2706F336-0780-477D-B3FD-4584F1352183}" srcOrd="1" destOrd="0" presId="urn:microsoft.com/office/officeart/2005/8/layout/list1"/>
    <dgm:cxn modelId="{A8E41E68-12F3-4F54-A95A-49F3FFCAB3CB}" srcId="{BB26BAF2-6896-4B71-B2A0-569DDED35F2D}" destId="{80391485-FA31-4195-823F-9B6F2D04E2EA}" srcOrd="1" destOrd="0" parTransId="{EE633F6A-CFC0-402F-854E-9328BC9C661F}" sibTransId="{0EE0A644-5A8B-4E35-8B46-863C290FE530}"/>
    <dgm:cxn modelId="{80BFCBC0-A236-48D7-908B-694F7199D2FD}" srcId="{FCDD5EE3-FDD1-4148-A9C0-F50F32866242}" destId="{D285C833-A860-4774-8648-AF29FA7FB98B}" srcOrd="0" destOrd="0" parTransId="{7F6470D5-F4E9-423A-BFD4-8E0544B34F8C}" sibTransId="{F5585287-EC69-4623-9B18-3EE4D45CE807}"/>
    <dgm:cxn modelId="{19BB83B5-7F60-41E6-9D22-4D6AAD0F7470}" type="presParOf" srcId="{C97B2C6A-C819-4189-BAE3-BFEF8BDA4238}" destId="{04FE96FD-AC80-491E-BCEA-639A085835A8}" srcOrd="0" destOrd="0" presId="urn:microsoft.com/office/officeart/2005/8/layout/list1"/>
    <dgm:cxn modelId="{CD42C7D5-4D65-4EE3-AE37-E26EE240C997}" type="presParOf" srcId="{04FE96FD-AC80-491E-BCEA-639A085835A8}" destId="{00131915-7B73-4253-AE5E-E314BFEDD27F}" srcOrd="0" destOrd="0" presId="urn:microsoft.com/office/officeart/2005/8/layout/list1"/>
    <dgm:cxn modelId="{E3B767DB-F038-442D-B769-CB6C7997B302}" type="presParOf" srcId="{04FE96FD-AC80-491E-BCEA-639A085835A8}" destId="{CAFB8F3C-7A6C-4003-A065-0F6E29DC0E8E}" srcOrd="1" destOrd="0" presId="urn:microsoft.com/office/officeart/2005/8/layout/list1"/>
    <dgm:cxn modelId="{B0EAAB3F-3074-47F2-A27B-EB622FFD972B}" type="presParOf" srcId="{C97B2C6A-C819-4189-BAE3-BFEF8BDA4238}" destId="{CA71823C-B7E9-45DC-B4CC-8A8481008FAA}" srcOrd="1" destOrd="0" presId="urn:microsoft.com/office/officeart/2005/8/layout/list1"/>
    <dgm:cxn modelId="{17FF30AD-35DC-42A9-B961-095D6EB04EC8}" type="presParOf" srcId="{C97B2C6A-C819-4189-BAE3-BFEF8BDA4238}" destId="{B2EBDA83-75DC-4468-8A8D-78E8AB9405D1}" srcOrd="2" destOrd="0" presId="urn:microsoft.com/office/officeart/2005/8/layout/list1"/>
    <dgm:cxn modelId="{5B76F6FC-5EE4-4472-9C01-20580528D122}" type="presParOf" srcId="{C97B2C6A-C819-4189-BAE3-BFEF8BDA4238}" destId="{53840151-BF9E-44C3-B881-A5CF373BA43C}" srcOrd="3" destOrd="0" presId="urn:microsoft.com/office/officeart/2005/8/layout/list1"/>
    <dgm:cxn modelId="{4AB9DA1C-2BEE-42E2-ACEF-352B03E5CA52}" type="presParOf" srcId="{C97B2C6A-C819-4189-BAE3-BFEF8BDA4238}" destId="{E9435052-40F9-4C23-B96F-6820BD0EF529}" srcOrd="4" destOrd="0" presId="urn:microsoft.com/office/officeart/2005/8/layout/list1"/>
    <dgm:cxn modelId="{5F849061-5E85-46DE-B993-D55B5D9C18A2}" type="presParOf" srcId="{E9435052-40F9-4C23-B96F-6820BD0EF529}" destId="{0D178E9E-418D-471A-B665-1D581D5D4085}" srcOrd="0" destOrd="0" presId="urn:microsoft.com/office/officeart/2005/8/layout/list1"/>
    <dgm:cxn modelId="{611F127A-A3AC-4B2B-A7B9-65E67A41C387}" type="presParOf" srcId="{E9435052-40F9-4C23-B96F-6820BD0EF529}" destId="{8CEE7496-5EDA-4766-BB94-5517D184E254}" srcOrd="1" destOrd="0" presId="urn:microsoft.com/office/officeart/2005/8/layout/list1"/>
    <dgm:cxn modelId="{9917C893-A296-4D72-AA11-E55FD15740BF}" type="presParOf" srcId="{C97B2C6A-C819-4189-BAE3-BFEF8BDA4238}" destId="{0F78CC72-2E58-4641-BE5B-7294DFF1536F}" srcOrd="5" destOrd="0" presId="urn:microsoft.com/office/officeart/2005/8/layout/list1"/>
    <dgm:cxn modelId="{A894B65A-F840-4A2B-8AC9-D0D3905F0833}" type="presParOf" srcId="{C97B2C6A-C819-4189-BAE3-BFEF8BDA4238}" destId="{628AB314-5640-434B-A6D0-1C52FD1B7D0F}" srcOrd="6" destOrd="0" presId="urn:microsoft.com/office/officeart/2005/8/layout/list1"/>
    <dgm:cxn modelId="{5044E4F3-2B52-486E-A67F-3066AD1B9DDA}" type="presParOf" srcId="{C97B2C6A-C819-4189-BAE3-BFEF8BDA4238}" destId="{E90DC316-C386-4558-ADAC-2EDCDC9CA632}" srcOrd="7" destOrd="0" presId="urn:microsoft.com/office/officeart/2005/8/layout/list1"/>
    <dgm:cxn modelId="{01E9EF9A-3A2A-4931-A9CF-07541B23C94D}" type="presParOf" srcId="{C97B2C6A-C819-4189-BAE3-BFEF8BDA4238}" destId="{F5FF1B22-D961-4D84-B9DE-AF1A96A0E488}" srcOrd="8" destOrd="0" presId="urn:microsoft.com/office/officeart/2005/8/layout/list1"/>
    <dgm:cxn modelId="{2D6B2AEB-B3A4-452D-AA9A-57BAECA3F4BB}" type="presParOf" srcId="{F5FF1B22-D961-4D84-B9DE-AF1A96A0E488}" destId="{E09F5AF9-4E06-4C91-B009-7071C292688D}" srcOrd="0" destOrd="0" presId="urn:microsoft.com/office/officeart/2005/8/layout/list1"/>
    <dgm:cxn modelId="{227E7414-7A66-4C88-ACF4-8F573C56A514}" type="presParOf" srcId="{F5FF1B22-D961-4D84-B9DE-AF1A96A0E488}" destId="{2706F336-0780-477D-B3FD-4584F1352183}" srcOrd="1" destOrd="0" presId="urn:microsoft.com/office/officeart/2005/8/layout/list1"/>
    <dgm:cxn modelId="{40432CA0-9B9C-4982-82C4-1CEA177E5876}" type="presParOf" srcId="{C97B2C6A-C819-4189-BAE3-BFEF8BDA4238}" destId="{3852FDA3-D987-4797-847F-1C5F5019258B}" srcOrd="9" destOrd="0" presId="urn:microsoft.com/office/officeart/2005/8/layout/list1"/>
    <dgm:cxn modelId="{B91593DC-4B94-4CC8-998B-C3A3DB986B6F}" type="presParOf" srcId="{C97B2C6A-C819-4189-BAE3-BFEF8BDA4238}" destId="{E71542F8-5D24-4867-BD7D-0FADB2B7094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D7777DC-9C39-4CC4-BFE3-90B9691EFB2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34043D26-9C76-4371-98FB-3E9C2D60EF79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相關屬性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DFD503-7759-4E04-8D59-E7E585C23078}" type="parTrans" cxnId="{7913C259-AD78-409C-B246-5EA33957AC5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CFE6F8-9962-4CB9-915D-D3D297CE5841}" type="sibTrans" cxnId="{7913C259-AD78-409C-B246-5EA33957AC5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25E5B0-A823-4C97-9708-0F1D6DDA3C54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</a:t>
          </a:r>
          <a:r>
            <a: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&lt;a&gt;&lt;/a&gt;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BAF2BDD-979E-44A9-A1FB-848D71B8275E}" type="parTrans" cxnId="{CAF420E8-7F41-4375-BE73-92BB1E82F68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7ECC6D-3F54-49DD-802A-E2A30C8BDB60}" type="sibTrans" cxnId="{CAF420E8-7F41-4375-BE73-92BB1E82F68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82E3159-5C9C-4B93-8CE2-68FFA0954937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E03031-B8E9-4C42-A3C7-096F5653C550}" type="parTrans" cxnId="{A8F4FAD4-5542-4ED2-B8B0-91E87FBE2F9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EF80A4-E20B-40D2-B99B-212794C88C74}" type="sibTrans" cxnId="{A8F4FAD4-5542-4ED2-B8B0-91E87FBE2F9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114F187-1C70-4BAC-AA5C-13A84921E334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主要用於將文字成為超連結文字，使得可以連結至另一個網頁或內容所在。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4EB0DF5-FE7C-45F6-B698-6197CF991DED}" type="parTrans" cxnId="{7D3C1C1E-5780-459C-8501-4994E2F39AD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6D8A12-877F-495A-85D5-C86E886825EC}" type="sibTrans" cxnId="{7D3C1C1E-5780-459C-8501-4994E2F39AD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5B9F3DA-91D8-4E9F-833D-0FF8B7D36F8B}">
      <dgm:prSet phldrT="[文字]"/>
      <dgm:spPr/>
      <dgm:t>
        <a:bodyPr/>
        <a:lstStyle/>
        <a:p>
          <a:r>
            <a:rPr lang="en-US" altLang="zh-TW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href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要連結的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URL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位置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或網頁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可採用相對位置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絕對位置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網址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8728D17-331E-4B15-A970-65D2AF818F15}" type="parTrans" cxnId="{7B0EB9DF-E2D2-4628-9B7E-87F57436AA9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DFB617-AAC8-4F22-AA1C-8536503EA970}" type="sibTrans" cxnId="{7B0EB9DF-E2D2-4628-9B7E-87F57436AA9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1598428-F97D-40D7-88A4-DA8736E65240}">
      <dgm:prSet phldrT="[文字]"/>
      <dgm:spPr/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target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網頁開啟之方式或位置。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38130E-FB32-4A4E-BCD9-10F476284EC2}" type="parTrans" cxnId="{48C187F0-05C9-4AB0-BD8C-E47606D8C2D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DA9BF1-5565-497E-9742-EA00E9795E88}" type="sibTrans" cxnId="{48C187F0-05C9-4AB0-BD8C-E47606D8C2D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D1227C-C99D-4C4C-BB09-6989A418778B}">
      <dgm:prSet phldrT="[文字]"/>
      <dgm:spPr/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name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：用於文件內超連結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D18DA36-43F4-4EAD-8696-8FD80C0CBE6F}" type="parTrans" cxnId="{309F1A88-DBD7-46DB-968E-0E19F6F79D0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34570B-0BCA-4B4C-B2DA-E36E906957D9}" type="sibTrans" cxnId="{309F1A88-DBD7-46DB-968E-0E19F6F79D0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1A2E96-542D-450B-B82E-2630FC3560F6}">
      <dgm:prSet phldrT="[文字]"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 </a:t>
          </a:r>
          <a:r>
            <a:rPr lang="en-US" altLang="zh-TW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href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="http://www.yahoo.com.tw/"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target="_blank"&gt;Yahoo!&lt;/a&gt;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802848F-04A7-44E2-9048-A45A1F7767B3}" type="parTrans" cxnId="{681531CA-400A-4BE9-BB82-02B52138649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AEBAC5-4E6F-4A07-B07F-175E2996212E}" type="sibTrans" cxnId="{681531CA-400A-4BE9-BB82-02B52138649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2A6E435-B68D-4272-A949-A7E2B707F77C}">
      <dgm:prSet phldrT="[文字]"/>
      <dgm:spPr/>
      <dgm:t>
        <a:bodyPr/>
        <a:lstStyle/>
        <a:p>
          <a:r>
            <a: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(1) _blank</a:t>
          </a:r>
          <a:r>
            <a:rPr lang="zh-TW" altLang="en-US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：開一個新的瀏覽器畫面來單獨顯示一個網頁</a:t>
          </a:r>
          <a:r>
            <a: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即不會顯示框架</a:t>
          </a:r>
          <a:r>
            <a: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0ACCE2-04FF-4D87-A5BA-8AE23B301B13}" type="parTrans" cxnId="{3D1CE09F-7B03-4EA3-8CB4-810C278C16F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D30AAF7-E859-491D-AF9A-269BB81A84AE}" type="sibTrans" cxnId="{3D1CE09F-7B03-4EA3-8CB4-810C278C16F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43E8E7-CCBF-4587-BB24-BC73605BE560}">
      <dgm:prSet phldrT="[文字]"/>
      <dgm:spPr/>
      <dgm:t>
        <a:bodyPr/>
        <a:lstStyle/>
        <a:p>
          <a:r>
            <a: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(2) _self</a:t>
          </a:r>
          <a:r>
            <a:rPr lang="zh-TW" altLang="en-US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：在該框架內顯示網頁。</a:t>
          </a:r>
          <a:endParaRPr lang="zh-TW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8DD1B0-5341-4444-A253-2DF6477AD295}" type="parTrans" cxnId="{1386D2D5-0315-49F7-99F5-600BA17D751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876372-7E45-4EC4-B5FE-A14EFF641A55}" type="sibTrans" cxnId="{1386D2D5-0315-49F7-99F5-600BA17D751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CE86D1-80F2-493C-B486-66DA96B50D45}">
      <dgm:prSet phldrT="[文字]"/>
      <dgm:spPr/>
      <dgm:t>
        <a:bodyPr/>
        <a:lstStyle/>
        <a:p>
          <a:r>
            <a: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(3) _top</a:t>
          </a:r>
          <a:r>
            <a:rPr lang="zh-TW" altLang="en-US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：在該瀏覽器畫面來單獨顯示一個網頁</a:t>
          </a:r>
          <a:r>
            <a: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即不會顯示框架</a:t>
          </a:r>
          <a:r>
            <a: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DD26CF-5A4E-4B35-9A35-F17ECA4FED10}" type="parTrans" cxnId="{963B3858-E33C-4435-B807-EB06F8F5F7A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DA6E33-C101-4838-979F-12A76287DC26}" type="sibTrans" cxnId="{963B3858-E33C-4435-B807-EB06F8F5F7A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9407F6-DA22-4216-B088-440A9A4553E8}">
      <dgm:prSet phldrT="[文字]"/>
      <dgm:spPr/>
      <dgm:t>
        <a:bodyPr/>
        <a:lstStyle/>
        <a:p>
          <a:r>
            <a: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(4) </a:t>
          </a:r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框架名稱</a:t>
          </a:r>
          <a:r>
            <a:rPr lang="zh-TW" altLang="en-US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：在對應的框架名稱內顯示網頁。</a:t>
          </a:r>
          <a:endParaRPr lang="zh-TW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06E35D-666C-4DC6-A963-0226FC0A9429}" type="parTrans" cxnId="{58106B1F-E0BC-466D-AA3B-1662AA097F5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22FBB1-EDA4-4E14-A158-017A3B0E7082}" type="sibTrans" cxnId="{58106B1F-E0BC-466D-AA3B-1662AA097F5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EE480B-E7C0-499B-9DCD-775272840C33}">
      <dgm:prSet phldrT="[文字]"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 </a:t>
          </a:r>
          <a:r>
            <a:rPr lang="en-US" altLang="zh-TW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href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="first.html"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target="_self"&gt;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單元一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&lt;/a&gt;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B3FE04-9986-4F6A-9CBD-7DB348DBB04B}" type="parTrans" cxnId="{18CB1C7D-7E1D-4FD9-AB11-ADFE78B6DEA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1CB9BC-5E50-4FCD-8CB5-C11912E98719}" type="sibTrans" cxnId="{18CB1C7D-7E1D-4FD9-AB11-ADFE78B6DEA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B96B02-0E01-48DE-9F23-16B285A8D495}">
      <dgm:prSet phldrT="[文字]"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 </a:t>
          </a:r>
          <a:r>
            <a:rPr lang="en-US" altLang="zh-TW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href</a:t>
          </a:r>
          <a:r>
            <a: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rPr>
            <a:t>="second.html"</a:t>
          </a:r>
          <a:r>
            <a: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target="_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top"&gt;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單元二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&lt;/a&gt;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3865B58-93C7-4839-893F-E9996375E5F3}" type="parTrans" cxnId="{17FC30EF-EF96-4C80-B0D0-E43D6D51EE9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4927DF-4949-41F5-8F86-4CCA8984B552}" type="sibTrans" cxnId="{17FC30EF-EF96-4C80-B0D0-E43D6D51EE9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FE0E417-BEA0-411C-AE4E-3D285C4B3F6D}">
      <dgm:prSet phldrT="[文字]"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 </a:t>
          </a:r>
          <a:r>
            <a:rPr lang="en-US" altLang="zh-TW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href</a:t>
          </a:r>
          <a:r>
            <a: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rPr>
            <a:t>="third.html"</a:t>
          </a:r>
          <a:r>
            <a: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target="part2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"&gt;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單元三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&lt;/a&gt;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CB30B68-88D0-42B3-A35B-FFC221F1D312}" type="parTrans" cxnId="{5FAB11E1-EEDB-418D-87BB-4E0E634390D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03BAA1-5CA9-4B47-951F-19FCE0596D35}" type="sibTrans" cxnId="{5FAB11E1-EEDB-418D-87BB-4E0E634390D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3F4116-29AC-4562-9F91-6EAE73BF8062}" type="pres">
      <dgm:prSet presAssocID="{5D7777DC-9C39-4CC4-BFE3-90B9691EFB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1CAF2DE-5567-4B9C-A450-91D525A60F1C}" type="pres">
      <dgm:prSet presAssocID="{2825E5B0-A823-4C97-9708-0F1D6DDA3C54}" presName="parentLin" presStyleCnt="0"/>
      <dgm:spPr/>
    </dgm:pt>
    <dgm:pt modelId="{9A1E87A1-6762-402C-88C4-FA0F9B12025D}" type="pres">
      <dgm:prSet presAssocID="{2825E5B0-A823-4C97-9708-0F1D6DDA3C54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D2E0EB68-89CB-41A4-BA87-59D989939113}" type="pres">
      <dgm:prSet presAssocID="{2825E5B0-A823-4C97-9708-0F1D6DDA3C5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C56648-36B0-46FC-8C05-83B53F6ABA80}" type="pres">
      <dgm:prSet presAssocID="{2825E5B0-A823-4C97-9708-0F1D6DDA3C54}" presName="negativeSpace" presStyleCnt="0"/>
      <dgm:spPr/>
    </dgm:pt>
    <dgm:pt modelId="{86116E1C-FE46-4AFE-A49E-E8709F0BF8E6}" type="pres">
      <dgm:prSet presAssocID="{2825E5B0-A823-4C97-9708-0F1D6DDA3C5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745F3B-9FD5-4CF7-A94D-EF6359D266A2}" type="pres">
      <dgm:prSet presAssocID="{4A7ECC6D-3F54-49DD-802A-E2A30C8BDB60}" presName="spaceBetweenRectangles" presStyleCnt="0"/>
      <dgm:spPr/>
    </dgm:pt>
    <dgm:pt modelId="{ECF48996-60CF-4D94-B630-290CB17FE73C}" type="pres">
      <dgm:prSet presAssocID="{34043D26-9C76-4371-98FB-3E9C2D60EF79}" presName="parentLin" presStyleCnt="0"/>
      <dgm:spPr/>
    </dgm:pt>
    <dgm:pt modelId="{3FDB3BAC-8571-431C-8ADE-B3F32D5CB681}" type="pres">
      <dgm:prSet presAssocID="{34043D26-9C76-4371-98FB-3E9C2D60EF79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A0EEF7DE-2B4F-4008-BC06-05F180E4C65E}" type="pres">
      <dgm:prSet presAssocID="{34043D26-9C76-4371-98FB-3E9C2D60EF7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8934B5-7CCB-4FB5-AB5A-BED84442BC57}" type="pres">
      <dgm:prSet presAssocID="{34043D26-9C76-4371-98FB-3E9C2D60EF79}" presName="negativeSpace" presStyleCnt="0"/>
      <dgm:spPr/>
    </dgm:pt>
    <dgm:pt modelId="{ADC751B0-DC80-4904-A1DE-D378C72E3217}" type="pres">
      <dgm:prSet presAssocID="{34043D26-9C76-4371-98FB-3E9C2D60EF7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EE6F0C-7CB7-4CA9-9264-905C82BBC993}" type="pres">
      <dgm:prSet presAssocID="{5ECFE6F8-9962-4CB9-915D-D3D297CE5841}" presName="spaceBetweenRectangles" presStyleCnt="0"/>
      <dgm:spPr/>
    </dgm:pt>
    <dgm:pt modelId="{8FCE18FF-F25B-4AD3-909C-E069358091DE}" type="pres">
      <dgm:prSet presAssocID="{382E3159-5C9C-4B93-8CE2-68FFA0954937}" presName="parentLin" presStyleCnt="0"/>
      <dgm:spPr/>
    </dgm:pt>
    <dgm:pt modelId="{EB200247-EFC5-454B-AF29-DF78D2E7978F}" type="pres">
      <dgm:prSet presAssocID="{382E3159-5C9C-4B93-8CE2-68FFA0954937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B7794CCB-06EB-4D40-8BA6-4C888695F5DD}" type="pres">
      <dgm:prSet presAssocID="{382E3159-5C9C-4B93-8CE2-68FFA095493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C4AB05-F7B7-43ED-AE7F-8275530D4C4F}" type="pres">
      <dgm:prSet presAssocID="{382E3159-5C9C-4B93-8CE2-68FFA0954937}" presName="negativeSpace" presStyleCnt="0"/>
      <dgm:spPr/>
    </dgm:pt>
    <dgm:pt modelId="{7C1EB9EC-C808-4562-A3B4-196F501B9581}" type="pres">
      <dgm:prSet presAssocID="{382E3159-5C9C-4B93-8CE2-68FFA0954937}" presName="childText" presStyleLbl="conFgAcc1" presStyleIdx="2" presStyleCnt="3" custLinFactNeighborY="5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728E4AF-9838-4CCF-860B-B54F765F47CE}" type="presOf" srcId="{E29407F6-DA22-4216-B088-440A9A4553E8}" destId="{ADC751B0-DC80-4904-A1DE-D378C72E3217}" srcOrd="0" destOrd="5" presId="urn:microsoft.com/office/officeart/2005/8/layout/list1"/>
    <dgm:cxn modelId="{7D3C1C1E-5780-459C-8501-4994E2F39ADD}" srcId="{2825E5B0-A823-4C97-9708-0F1D6DDA3C54}" destId="{3114F187-1C70-4BAC-AA5C-13A84921E334}" srcOrd="0" destOrd="0" parTransId="{44EB0DF5-FE7C-45F6-B698-6197CF991DED}" sibTransId="{A66D8A12-877F-495A-85D5-C86E886825EC}"/>
    <dgm:cxn modelId="{E8BBD4A2-4FF7-40DF-AD60-697AF8C57096}" type="presOf" srcId="{C3B96B02-0E01-48DE-9F23-16B285A8D495}" destId="{7C1EB9EC-C808-4562-A3B4-196F501B9581}" srcOrd="0" destOrd="2" presId="urn:microsoft.com/office/officeart/2005/8/layout/list1"/>
    <dgm:cxn modelId="{48C187F0-05C9-4AB0-BD8C-E47606D8C2DE}" srcId="{34043D26-9C76-4371-98FB-3E9C2D60EF79}" destId="{D1598428-F97D-40D7-88A4-DA8736E65240}" srcOrd="1" destOrd="0" parTransId="{3E38130E-FB32-4A4E-BCD9-10F476284EC2}" sibTransId="{04DA9BF1-5565-497E-9742-EA00E9795E88}"/>
    <dgm:cxn modelId="{963B3858-E33C-4435-B807-EB06F8F5F7AF}" srcId="{D1598428-F97D-40D7-88A4-DA8736E65240}" destId="{FCCE86D1-80F2-493C-B486-66DA96B50D45}" srcOrd="2" destOrd="0" parTransId="{2CDD26CF-5A4E-4B35-9A35-F17ECA4FED10}" sibTransId="{03DA6E33-C101-4838-979F-12A76287DC26}"/>
    <dgm:cxn modelId="{83C8AC6E-37BA-4A0B-AFA7-E90C23734667}" type="presOf" srcId="{43EE480B-E7C0-499B-9DCD-775272840C33}" destId="{7C1EB9EC-C808-4562-A3B4-196F501B9581}" srcOrd="0" destOrd="1" presId="urn:microsoft.com/office/officeart/2005/8/layout/list1"/>
    <dgm:cxn modelId="{DFC4F9D1-EBE0-4615-84E3-143EE7DCDBD5}" type="presOf" srcId="{34043D26-9C76-4371-98FB-3E9C2D60EF79}" destId="{A0EEF7DE-2B4F-4008-BC06-05F180E4C65E}" srcOrd="1" destOrd="0" presId="urn:microsoft.com/office/officeart/2005/8/layout/list1"/>
    <dgm:cxn modelId="{636A50AD-4547-4B32-ADA1-D87221917104}" type="presOf" srcId="{E5B9F3DA-91D8-4E9F-833D-0FF8B7D36F8B}" destId="{ADC751B0-DC80-4904-A1DE-D378C72E3217}" srcOrd="0" destOrd="0" presId="urn:microsoft.com/office/officeart/2005/8/layout/list1"/>
    <dgm:cxn modelId="{7B0EB9DF-E2D2-4628-9B7E-87F57436AA99}" srcId="{34043D26-9C76-4371-98FB-3E9C2D60EF79}" destId="{E5B9F3DA-91D8-4E9F-833D-0FF8B7D36F8B}" srcOrd="0" destOrd="0" parTransId="{C8728D17-331E-4B15-A970-65D2AF818F15}" sibTransId="{81DFB617-AAC8-4F22-AA1C-8536503EA970}"/>
    <dgm:cxn modelId="{5FAB11E1-EEDB-418D-87BB-4E0E634390D5}" srcId="{382E3159-5C9C-4B93-8CE2-68FFA0954937}" destId="{8FE0E417-BEA0-411C-AE4E-3D285C4B3F6D}" srcOrd="3" destOrd="0" parTransId="{1CB30B68-88D0-42B3-A35B-FFC221F1D312}" sibTransId="{9103BAA1-5CA9-4B47-951F-19FCE0596D35}"/>
    <dgm:cxn modelId="{03E3D24E-991E-4F66-949D-50E93037470F}" type="presOf" srcId="{5D7777DC-9C39-4CC4-BFE3-90B9691EFB2B}" destId="{F73F4116-29AC-4562-9F91-6EAE73BF8062}" srcOrd="0" destOrd="0" presId="urn:microsoft.com/office/officeart/2005/8/layout/list1"/>
    <dgm:cxn modelId="{681531CA-400A-4BE9-BB82-02B521386492}" srcId="{382E3159-5C9C-4B93-8CE2-68FFA0954937}" destId="{8A1A2E96-542D-450B-B82E-2630FC3560F6}" srcOrd="0" destOrd="0" parTransId="{3802848F-04A7-44E2-9048-A45A1F7767B3}" sibTransId="{87AEBAC5-4E6F-4A07-B07F-175E2996212E}"/>
    <dgm:cxn modelId="{1386D2D5-0315-49F7-99F5-600BA17D751A}" srcId="{D1598428-F97D-40D7-88A4-DA8736E65240}" destId="{1343E8E7-CCBF-4587-BB24-BC73605BE560}" srcOrd="1" destOrd="0" parTransId="{C38DD1B0-5341-4444-A253-2DF6477AD295}" sibTransId="{9B876372-7E45-4EC4-B5FE-A14EFF641A55}"/>
    <dgm:cxn modelId="{7913C259-AD78-409C-B246-5EA33957AC5D}" srcId="{5D7777DC-9C39-4CC4-BFE3-90B9691EFB2B}" destId="{34043D26-9C76-4371-98FB-3E9C2D60EF79}" srcOrd="1" destOrd="0" parTransId="{F6DFD503-7759-4E04-8D59-E7E585C23078}" sibTransId="{5ECFE6F8-9962-4CB9-915D-D3D297CE5841}"/>
    <dgm:cxn modelId="{86073CED-54DE-406E-9D11-B767CB84B1FF}" type="presOf" srcId="{D5D1227C-C99D-4C4C-BB09-6989A418778B}" destId="{ADC751B0-DC80-4904-A1DE-D378C72E3217}" srcOrd="0" destOrd="6" presId="urn:microsoft.com/office/officeart/2005/8/layout/list1"/>
    <dgm:cxn modelId="{438675A1-2884-445C-9CA4-3A3B7F30A78E}" type="presOf" srcId="{382E3159-5C9C-4B93-8CE2-68FFA0954937}" destId="{EB200247-EFC5-454B-AF29-DF78D2E7978F}" srcOrd="0" destOrd="0" presId="urn:microsoft.com/office/officeart/2005/8/layout/list1"/>
    <dgm:cxn modelId="{C0260D0F-2FA4-4A75-8EF2-3D6384AA98B8}" type="presOf" srcId="{2825E5B0-A823-4C97-9708-0F1D6DDA3C54}" destId="{D2E0EB68-89CB-41A4-BA87-59D989939113}" srcOrd="1" destOrd="0" presId="urn:microsoft.com/office/officeart/2005/8/layout/list1"/>
    <dgm:cxn modelId="{A4475A93-BF45-41AE-9C8A-109F822E9DC4}" type="presOf" srcId="{D1598428-F97D-40D7-88A4-DA8736E65240}" destId="{ADC751B0-DC80-4904-A1DE-D378C72E3217}" srcOrd="0" destOrd="1" presId="urn:microsoft.com/office/officeart/2005/8/layout/list1"/>
    <dgm:cxn modelId="{AC8523E8-618F-412A-99E4-165447D69123}" type="presOf" srcId="{34043D26-9C76-4371-98FB-3E9C2D60EF79}" destId="{3FDB3BAC-8571-431C-8ADE-B3F32D5CB681}" srcOrd="0" destOrd="0" presId="urn:microsoft.com/office/officeart/2005/8/layout/list1"/>
    <dgm:cxn modelId="{309F1A88-DBD7-46DB-968E-0E19F6F79D04}" srcId="{34043D26-9C76-4371-98FB-3E9C2D60EF79}" destId="{D5D1227C-C99D-4C4C-BB09-6989A418778B}" srcOrd="2" destOrd="0" parTransId="{FD18DA36-43F4-4EAD-8696-8FD80C0CBE6F}" sibTransId="{1834570B-0BCA-4B4C-B2DA-E36E906957D9}"/>
    <dgm:cxn modelId="{AF70263F-8610-4BAE-A374-159AFA7A60FE}" type="presOf" srcId="{62A6E435-B68D-4272-A949-A7E2B707F77C}" destId="{ADC751B0-DC80-4904-A1DE-D378C72E3217}" srcOrd="0" destOrd="2" presId="urn:microsoft.com/office/officeart/2005/8/layout/list1"/>
    <dgm:cxn modelId="{38CBB0BF-3155-4BC1-AAA2-73BE741E86F0}" type="presOf" srcId="{8FE0E417-BEA0-411C-AE4E-3D285C4B3F6D}" destId="{7C1EB9EC-C808-4562-A3B4-196F501B9581}" srcOrd="0" destOrd="3" presId="urn:microsoft.com/office/officeart/2005/8/layout/list1"/>
    <dgm:cxn modelId="{59845968-E96D-4E9F-A66C-E7BEAC62048C}" type="presOf" srcId="{8A1A2E96-542D-450B-B82E-2630FC3560F6}" destId="{7C1EB9EC-C808-4562-A3B4-196F501B9581}" srcOrd="0" destOrd="0" presId="urn:microsoft.com/office/officeart/2005/8/layout/list1"/>
    <dgm:cxn modelId="{0FDF3660-F95D-4FC1-8A38-BBFFA31B91F1}" type="presOf" srcId="{FCCE86D1-80F2-493C-B486-66DA96B50D45}" destId="{ADC751B0-DC80-4904-A1DE-D378C72E3217}" srcOrd="0" destOrd="4" presId="urn:microsoft.com/office/officeart/2005/8/layout/list1"/>
    <dgm:cxn modelId="{DC4D96D3-6E76-4D06-95F7-FC23099F312F}" type="presOf" srcId="{2825E5B0-A823-4C97-9708-0F1D6DDA3C54}" destId="{9A1E87A1-6762-402C-88C4-FA0F9B12025D}" srcOrd="0" destOrd="0" presId="urn:microsoft.com/office/officeart/2005/8/layout/list1"/>
    <dgm:cxn modelId="{277DBCC7-4014-4762-970C-EE1EB9C45AD8}" type="presOf" srcId="{1343E8E7-CCBF-4587-BB24-BC73605BE560}" destId="{ADC751B0-DC80-4904-A1DE-D378C72E3217}" srcOrd="0" destOrd="3" presId="urn:microsoft.com/office/officeart/2005/8/layout/list1"/>
    <dgm:cxn modelId="{58106B1F-E0BC-466D-AA3B-1662AA097F53}" srcId="{D1598428-F97D-40D7-88A4-DA8736E65240}" destId="{E29407F6-DA22-4216-B088-440A9A4553E8}" srcOrd="3" destOrd="0" parTransId="{F506E35D-666C-4DC6-A963-0226FC0A9429}" sibTransId="{9922FBB1-EDA4-4E14-A158-017A3B0E7082}"/>
    <dgm:cxn modelId="{01DBDEED-49CB-4C63-9F4B-F6C77953EAE0}" type="presOf" srcId="{3114F187-1C70-4BAC-AA5C-13A84921E334}" destId="{86116E1C-FE46-4AFE-A49E-E8709F0BF8E6}" srcOrd="0" destOrd="0" presId="urn:microsoft.com/office/officeart/2005/8/layout/list1"/>
    <dgm:cxn modelId="{17FC30EF-EF96-4C80-B0D0-E43D6D51EE9F}" srcId="{382E3159-5C9C-4B93-8CE2-68FFA0954937}" destId="{C3B96B02-0E01-48DE-9F23-16B285A8D495}" srcOrd="2" destOrd="0" parTransId="{D3865B58-93C7-4839-893F-E9996375E5F3}" sibTransId="{594927DF-4949-41F5-8F86-4CCA8984B552}"/>
    <dgm:cxn modelId="{18CB1C7D-7E1D-4FD9-AB11-ADFE78B6DEA1}" srcId="{382E3159-5C9C-4B93-8CE2-68FFA0954937}" destId="{43EE480B-E7C0-499B-9DCD-775272840C33}" srcOrd="1" destOrd="0" parTransId="{42B3FE04-9986-4F6A-9CBD-7DB348DBB04B}" sibTransId="{D71CB9BC-5E50-4FCD-8CB5-C11912E98719}"/>
    <dgm:cxn modelId="{3D1CE09F-7B03-4EA3-8CB4-810C278C16F2}" srcId="{D1598428-F97D-40D7-88A4-DA8736E65240}" destId="{62A6E435-B68D-4272-A949-A7E2B707F77C}" srcOrd="0" destOrd="0" parTransId="{060ACCE2-04FF-4D87-A5BA-8AE23B301B13}" sibTransId="{6D30AAF7-E859-491D-AF9A-269BB81A84AE}"/>
    <dgm:cxn modelId="{13B44548-6518-46B3-9609-377EB8F7B2FB}" type="presOf" srcId="{382E3159-5C9C-4B93-8CE2-68FFA0954937}" destId="{B7794CCB-06EB-4D40-8BA6-4C888695F5DD}" srcOrd="1" destOrd="0" presId="urn:microsoft.com/office/officeart/2005/8/layout/list1"/>
    <dgm:cxn modelId="{A8F4FAD4-5542-4ED2-B8B0-91E87FBE2F99}" srcId="{5D7777DC-9C39-4CC4-BFE3-90B9691EFB2B}" destId="{382E3159-5C9C-4B93-8CE2-68FFA0954937}" srcOrd="2" destOrd="0" parTransId="{9EE03031-B8E9-4C42-A3C7-096F5653C550}" sibTransId="{11EF80A4-E20B-40D2-B99B-212794C88C74}"/>
    <dgm:cxn modelId="{CAF420E8-7F41-4375-BE73-92BB1E82F688}" srcId="{5D7777DC-9C39-4CC4-BFE3-90B9691EFB2B}" destId="{2825E5B0-A823-4C97-9708-0F1D6DDA3C54}" srcOrd="0" destOrd="0" parTransId="{0BAF2BDD-979E-44A9-A1FB-848D71B8275E}" sibTransId="{4A7ECC6D-3F54-49DD-802A-E2A30C8BDB60}"/>
    <dgm:cxn modelId="{82B2C99D-F617-41A2-9E4F-52C75C93ECBE}" type="presParOf" srcId="{F73F4116-29AC-4562-9F91-6EAE73BF8062}" destId="{A1CAF2DE-5567-4B9C-A450-91D525A60F1C}" srcOrd="0" destOrd="0" presId="urn:microsoft.com/office/officeart/2005/8/layout/list1"/>
    <dgm:cxn modelId="{E96F13BC-1A3E-4201-8362-99912B0C6B94}" type="presParOf" srcId="{A1CAF2DE-5567-4B9C-A450-91D525A60F1C}" destId="{9A1E87A1-6762-402C-88C4-FA0F9B12025D}" srcOrd="0" destOrd="0" presId="urn:microsoft.com/office/officeart/2005/8/layout/list1"/>
    <dgm:cxn modelId="{98740910-8D8D-4421-919F-6A5D0E1C536C}" type="presParOf" srcId="{A1CAF2DE-5567-4B9C-A450-91D525A60F1C}" destId="{D2E0EB68-89CB-41A4-BA87-59D989939113}" srcOrd="1" destOrd="0" presId="urn:microsoft.com/office/officeart/2005/8/layout/list1"/>
    <dgm:cxn modelId="{6B720289-1A13-4B8D-A6BA-B7DE4B84868A}" type="presParOf" srcId="{F73F4116-29AC-4562-9F91-6EAE73BF8062}" destId="{F2C56648-36B0-46FC-8C05-83B53F6ABA80}" srcOrd="1" destOrd="0" presId="urn:microsoft.com/office/officeart/2005/8/layout/list1"/>
    <dgm:cxn modelId="{E6DAFF7A-17E7-4874-9D7C-521E1D0C4594}" type="presParOf" srcId="{F73F4116-29AC-4562-9F91-6EAE73BF8062}" destId="{86116E1C-FE46-4AFE-A49E-E8709F0BF8E6}" srcOrd="2" destOrd="0" presId="urn:microsoft.com/office/officeart/2005/8/layout/list1"/>
    <dgm:cxn modelId="{A35468DE-D661-4D73-8E0F-3651F68ACC1D}" type="presParOf" srcId="{F73F4116-29AC-4562-9F91-6EAE73BF8062}" destId="{4F745F3B-9FD5-4CF7-A94D-EF6359D266A2}" srcOrd="3" destOrd="0" presId="urn:microsoft.com/office/officeart/2005/8/layout/list1"/>
    <dgm:cxn modelId="{370C4335-F2F5-4329-A51E-2CCF75F5D4F9}" type="presParOf" srcId="{F73F4116-29AC-4562-9F91-6EAE73BF8062}" destId="{ECF48996-60CF-4D94-B630-290CB17FE73C}" srcOrd="4" destOrd="0" presId="urn:microsoft.com/office/officeart/2005/8/layout/list1"/>
    <dgm:cxn modelId="{8FE5035C-A688-46EF-AC1E-6C5CBCB9AFBA}" type="presParOf" srcId="{ECF48996-60CF-4D94-B630-290CB17FE73C}" destId="{3FDB3BAC-8571-431C-8ADE-B3F32D5CB681}" srcOrd="0" destOrd="0" presId="urn:microsoft.com/office/officeart/2005/8/layout/list1"/>
    <dgm:cxn modelId="{57B77362-B1DB-42C2-8F64-4D337A7B976B}" type="presParOf" srcId="{ECF48996-60CF-4D94-B630-290CB17FE73C}" destId="{A0EEF7DE-2B4F-4008-BC06-05F180E4C65E}" srcOrd="1" destOrd="0" presId="urn:microsoft.com/office/officeart/2005/8/layout/list1"/>
    <dgm:cxn modelId="{5B63CB18-6A28-4CCD-B9BA-31ACB1A7E658}" type="presParOf" srcId="{F73F4116-29AC-4562-9F91-6EAE73BF8062}" destId="{9C8934B5-7CCB-4FB5-AB5A-BED84442BC57}" srcOrd="5" destOrd="0" presId="urn:microsoft.com/office/officeart/2005/8/layout/list1"/>
    <dgm:cxn modelId="{57C1A202-5FED-45DF-992E-5D970ACD299E}" type="presParOf" srcId="{F73F4116-29AC-4562-9F91-6EAE73BF8062}" destId="{ADC751B0-DC80-4904-A1DE-D378C72E3217}" srcOrd="6" destOrd="0" presId="urn:microsoft.com/office/officeart/2005/8/layout/list1"/>
    <dgm:cxn modelId="{5FF48611-73F7-4A31-A24F-234CAF67DD3A}" type="presParOf" srcId="{F73F4116-29AC-4562-9F91-6EAE73BF8062}" destId="{ACEE6F0C-7CB7-4CA9-9264-905C82BBC993}" srcOrd="7" destOrd="0" presId="urn:microsoft.com/office/officeart/2005/8/layout/list1"/>
    <dgm:cxn modelId="{A2FC226D-344A-4993-9F16-FB878F7EA6B8}" type="presParOf" srcId="{F73F4116-29AC-4562-9F91-6EAE73BF8062}" destId="{8FCE18FF-F25B-4AD3-909C-E069358091DE}" srcOrd="8" destOrd="0" presId="urn:microsoft.com/office/officeart/2005/8/layout/list1"/>
    <dgm:cxn modelId="{DF104D88-0B65-4F7E-9CAB-CDBBF29480C8}" type="presParOf" srcId="{8FCE18FF-F25B-4AD3-909C-E069358091DE}" destId="{EB200247-EFC5-454B-AF29-DF78D2E7978F}" srcOrd="0" destOrd="0" presId="urn:microsoft.com/office/officeart/2005/8/layout/list1"/>
    <dgm:cxn modelId="{AF12EBA1-ED72-450C-AA06-5FE8397BD607}" type="presParOf" srcId="{8FCE18FF-F25B-4AD3-909C-E069358091DE}" destId="{B7794CCB-06EB-4D40-8BA6-4C888695F5DD}" srcOrd="1" destOrd="0" presId="urn:microsoft.com/office/officeart/2005/8/layout/list1"/>
    <dgm:cxn modelId="{1E74E738-498F-44CB-A5E4-CF0D77B639AC}" type="presParOf" srcId="{F73F4116-29AC-4562-9F91-6EAE73BF8062}" destId="{79C4AB05-F7B7-43ED-AE7F-8275530D4C4F}" srcOrd="9" destOrd="0" presId="urn:microsoft.com/office/officeart/2005/8/layout/list1"/>
    <dgm:cxn modelId="{44ADCAC1-6F3E-4D91-9E5E-5D8ECD371BF1}" type="presParOf" srcId="{F73F4116-29AC-4562-9F91-6EAE73BF8062}" destId="{7C1EB9EC-C808-4562-A3B4-196F501B958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D7777DC-9C39-4CC4-BFE3-90B9691EFB2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2825E5B0-A823-4C97-9708-0F1D6DDA3C54}">
      <dgm:prSet phldrT="[文字]" custT="1"/>
      <dgm:spPr/>
      <dgm:t>
        <a:bodyPr/>
        <a:lstStyle/>
        <a:p>
          <a:r>
            <a:rPr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使用時機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BAF2BDD-979E-44A9-A1FB-848D71B8275E}" type="parTrans" cxnId="{CAF420E8-7F41-4375-BE73-92BB1E82F68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7ECC6D-3F54-49DD-802A-E2A30C8BDB60}" type="sibTrans" cxnId="{CAF420E8-7F41-4375-BE73-92BB1E82F68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7A08C1-D2F7-4692-89EE-23DC7B98C4F7}">
      <dgm:prSet phldrT="[文字]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我們在瀏覽長篇內容的網頁時，經常會發現我們有時只想閱讀某個段落時，此時會利用瀏覽器的垂直捲軸來慢慢捲動畫面。但為了能快速連結到我們所感興趣之段落，因此可以使用文件內超連結的方式。</a:t>
          </a:r>
        </a:p>
      </dgm:t>
    </dgm:pt>
    <dgm:pt modelId="{8C814F09-53D8-425F-980F-0650496C7C6A}" type="parTrans" cxnId="{CEE73724-D4E5-4084-B1B3-653E2F5518A5}">
      <dgm:prSet/>
      <dgm:spPr/>
      <dgm:t>
        <a:bodyPr/>
        <a:lstStyle/>
        <a:p>
          <a:endParaRPr lang="zh-TW" altLang="en-US"/>
        </a:p>
      </dgm:t>
    </dgm:pt>
    <dgm:pt modelId="{4CE3CC3D-F039-4772-9133-5ABAFC08437A}" type="sibTrans" cxnId="{CEE73724-D4E5-4084-B1B3-653E2F5518A5}">
      <dgm:prSet/>
      <dgm:spPr/>
      <dgm:t>
        <a:bodyPr/>
        <a:lstStyle/>
        <a:p>
          <a:endParaRPr lang="zh-TW" altLang="en-US"/>
        </a:p>
      </dgm:t>
    </dgm:pt>
    <dgm:pt modelId="{A12F6487-6192-48D3-8A99-298B0FEE100F}">
      <dgm:prSet phldrT="[文字]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此時便需要用到標籤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&lt;a&gt;&lt;/a&gt;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中的屬性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name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</a:p>
      </dgm:t>
    </dgm:pt>
    <dgm:pt modelId="{BFD1BB3E-E9F5-44F2-B92D-630B954FFDEF}" type="parTrans" cxnId="{EC5B3CBA-EFC7-48D1-9E6D-33F3569C0C3B}">
      <dgm:prSet/>
      <dgm:spPr/>
      <dgm:t>
        <a:bodyPr/>
        <a:lstStyle/>
        <a:p>
          <a:endParaRPr lang="zh-TW" altLang="en-US"/>
        </a:p>
      </dgm:t>
    </dgm:pt>
    <dgm:pt modelId="{0611D761-3695-4AB1-A914-B7D72EE980C1}" type="sibTrans" cxnId="{EC5B3CBA-EFC7-48D1-9E6D-33F3569C0C3B}">
      <dgm:prSet/>
      <dgm:spPr/>
      <dgm:t>
        <a:bodyPr/>
        <a:lstStyle/>
        <a:p>
          <a:endParaRPr lang="zh-TW" altLang="en-US"/>
        </a:p>
      </dgm:t>
    </dgm:pt>
    <dgm:pt modelId="{FB0D1836-D1F0-4362-8D06-87A0A016A67E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文件內超連結：當欲連結的內容在同一份網頁當中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026E847-0DAB-4E2F-884A-F2483DA030F5}" type="parTrans" cxnId="{CAB6C3DF-A7D4-4041-A79F-F2C3B8A2D8D8}">
      <dgm:prSet/>
      <dgm:spPr/>
      <dgm:t>
        <a:bodyPr/>
        <a:lstStyle/>
        <a:p>
          <a:endParaRPr lang="zh-TW" altLang="en-US"/>
        </a:p>
      </dgm:t>
    </dgm:pt>
    <dgm:pt modelId="{EF38C919-9D63-4DF4-8BA0-12BA55F6A38C}" type="sibTrans" cxnId="{CAB6C3DF-A7D4-4041-A79F-F2C3B8A2D8D8}">
      <dgm:prSet/>
      <dgm:spPr/>
      <dgm:t>
        <a:bodyPr/>
        <a:lstStyle/>
        <a:p>
          <a:endParaRPr lang="zh-TW" altLang="en-US"/>
        </a:p>
      </dgm:t>
    </dgm:pt>
    <dgm:pt modelId="{DE4006EA-49CA-486C-90BF-2E8E35BBF112}">
      <dgm:prSet phldrT="[文字]"/>
      <dgm:spPr/>
      <dgm:t>
        <a:bodyPr/>
        <a:lstStyle/>
        <a:p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 NAME="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連結的名稱</a:t>
          </a:r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"&gt;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將欲連結到的文章內容處，包夾在此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&lt;/a&gt;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ADEB96-8504-44E1-82F7-1CFD1ABB8EFC}" type="parTrans" cxnId="{C3CA71B4-70BE-46E0-9035-5B87D7DBEC97}">
      <dgm:prSet/>
      <dgm:spPr/>
      <dgm:t>
        <a:bodyPr/>
        <a:lstStyle/>
        <a:p>
          <a:endParaRPr lang="zh-TW" altLang="en-US"/>
        </a:p>
      </dgm:t>
    </dgm:pt>
    <dgm:pt modelId="{8361EB06-284F-4797-92D9-9D4E3E0CC86B}" type="sibTrans" cxnId="{C3CA71B4-70BE-46E0-9035-5B87D7DBEC97}">
      <dgm:prSet/>
      <dgm:spPr/>
      <dgm:t>
        <a:bodyPr/>
        <a:lstStyle/>
        <a:p>
          <a:endParaRPr lang="zh-TW" altLang="en-US"/>
        </a:p>
      </dgm:t>
    </dgm:pt>
    <dgm:pt modelId="{D97924DF-4B72-421A-AAC0-C202EAC8072B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接著透過</a:t>
          </a:r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 NAME&gt;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的標籤而直接連結到要連結的文章特定處。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例：</a:t>
          </a:r>
          <a:r>
            <a:rPr lang="en-US" alt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&lt;A </a:t>
          </a:r>
          <a:r>
            <a:rPr lang="en-US" altLang="en-US" b="1" dirty="0" err="1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href</a:t>
          </a:r>
          <a:r>
            <a:rPr lang="en-US" alt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="#</a:t>
          </a:r>
          <a:r>
            <a:rPr lang="zh-TW" alt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連結位置的名稱</a:t>
          </a:r>
          <a:r>
            <a:rPr lang="en-US" alt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"&gt;</a:t>
          </a:r>
          <a:r>
            <a:rPr lang="zh-TW" alt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敘述文字</a:t>
          </a:r>
          <a:r>
            <a:rPr lang="en-US" alt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&lt;/A&gt;</a:t>
          </a:r>
          <a:endParaRPr lang="zh-TW" altLang="en-US" b="1" dirty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BB487EE-5C9A-4027-A4B3-43D8ED1923E1}" type="parTrans" cxnId="{A98EDFDC-21BB-4CE0-AE85-2B334437576E}">
      <dgm:prSet/>
      <dgm:spPr/>
      <dgm:t>
        <a:bodyPr/>
        <a:lstStyle/>
        <a:p>
          <a:endParaRPr lang="zh-TW" altLang="en-US"/>
        </a:p>
      </dgm:t>
    </dgm:pt>
    <dgm:pt modelId="{E688F917-4CD3-478D-851B-C8801CC9CEBE}" type="sibTrans" cxnId="{A98EDFDC-21BB-4CE0-AE85-2B334437576E}">
      <dgm:prSet/>
      <dgm:spPr/>
      <dgm:t>
        <a:bodyPr/>
        <a:lstStyle/>
        <a:p>
          <a:endParaRPr lang="zh-TW" altLang="en-US"/>
        </a:p>
      </dgm:t>
    </dgm:pt>
    <dgm:pt modelId="{2CAF559A-58C8-4CB4-AAAB-82CFCD2D6B12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文件外超連結：當欲連結的內容在不同的網頁當中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FC4ED7A-4C08-4213-BDCB-029AA3602E18}" type="parTrans" cxnId="{B116D017-45ED-4C4B-AAC4-A02A8E6909B3}">
      <dgm:prSet/>
      <dgm:spPr/>
      <dgm:t>
        <a:bodyPr/>
        <a:lstStyle/>
        <a:p>
          <a:endParaRPr lang="zh-TW" altLang="en-US"/>
        </a:p>
      </dgm:t>
    </dgm:pt>
    <dgm:pt modelId="{14071517-BF0F-4961-9B48-E3E293BDAF88}" type="sibTrans" cxnId="{B116D017-45ED-4C4B-AAC4-A02A8E6909B3}">
      <dgm:prSet/>
      <dgm:spPr/>
      <dgm:t>
        <a:bodyPr/>
        <a:lstStyle/>
        <a:p>
          <a:endParaRPr lang="zh-TW" altLang="en-US"/>
        </a:p>
      </dgm:t>
    </dgm:pt>
    <dgm:pt modelId="{949DF84E-3899-47FE-8CDC-538EFDE81FA8}">
      <dgm:prSet phldrT="[文字]"/>
      <dgm:spPr/>
      <dgm:t>
        <a:bodyPr/>
        <a:lstStyle/>
        <a:p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 NAME="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連結的名稱</a:t>
          </a:r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"&gt;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將欲連結到的文章內容處，包夾在此</a:t>
          </a:r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&lt;/a&gt;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8E79BBB-AC27-4AC8-9837-21686D756B26}" type="parTrans" cxnId="{040DD0B5-D420-4232-91AA-259A458ACA6A}">
      <dgm:prSet/>
      <dgm:spPr/>
      <dgm:t>
        <a:bodyPr/>
        <a:lstStyle/>
        <a:p>
          <a:endParaRPr lang="zh-TW" altLang="en-US"/>
        </a:p>
      </dgm:t>
    </dgm:pt>
    <dgm:pt modelId="{6213681D-301D-47F4-8C16-0912AB6F6E42}" type="sibTrans" cxnId="{040DD0B5-D420-4232-91AA-259A458ACA6A}">
      <dgm:prSet/>
      <dgm:spPr/>
      <dgm:t>
        <a:bodyPr/>
        <a:lstStyle/>
        <a:p>
          <a:endParaRPr lang="zh-TW" altLang="en-US"/>
        </a:p>
      </dgm:t>
    </dgm:pt>
    <dgm:pt modelId="{8A0F417A-EE0B-4B10-B20F-0846963D9DF0}">
      <dgm:prSet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接著透過</a:t>
          </a:r>
          <a:r>
            <a:rPr lang="en-US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&lt;A NAME&gt;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的標籤而直接連結到要連結的文章特定處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例：</a:t>
          </a:r>
          <a:r>
            <a:rPr lang="en-US" alt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&lt;A </a:t>
          </a:r>
          <a:r>
            <a:rPr lang="en-US" altLang="en-US" b="1" dirty="0" err="1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href</a:t>
          </a:r>
          <a:r>
            <a:rPr lang="en-US" alt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="</a:t>
          </a:r>
          <a:r>
            <a:rPr lang="zh-TW" alt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網頁位置</a:t>
          </a:r>
          <a:r>
            <a:rPr lang="en-US" alt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#</a:t>
          </a:r>
          <a:r>
            <a:rPr lang="zh-TW" alt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連結位置的名稱</a:t>
          </a:r>
          <a:r>
            <a:rPr lang="en-US" alt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"&gt;</a:t>
          </a:r>
          <a:r>
            <a:rPr lang="zh-TW" alt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敘述文字</a:t>
          </a:r>
          <a:r>
            <a:rPr lang="en-US" alt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&lt;/A&gt;</a:t>
          </a:r>
          <a:endParaRPr lang="zh-TW" altLang="en-US" b="1" dirty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9F99B0-A31D-4F5A-9D06-FAD2C9584ED2}" type="parTrans" cxnId="{A6CB19AE-29FA-46F5-9D36-05E8BFA607A5}">
      <dgm:prSet/>
      <dgm:spPr/>
      <dgm:t>
        <a:bodyPr/>
        <a:lstStyle/>
        <a:p>
          <a:endParaRPr lang="zh-TW" altLang="en-US"/>
        </a:p>
      </dgm:t>
    </dgm:pt>
    <dgm:pt modelId="{C8FCBB51-355C-4790-B58A-3C53FC09BCAC}" type="sibTrans" cxnId="{A6CB19AE-29FA-46F5-9D36-05E8BFA607A5}">
      <dgm:prSet/>
      <dgm:spPr/>
      <dgm:t>
        <a:bodyPr/>
        <a:lstStyle/>
        <a:p>
          <a:endParaRPr lang="zh-TW" altLang="en-US"/>
        </a:p>
      </dgm:t>
    </dgm:pt>
    <dgm:pt modelId="{F73F4116-29AC-4562-9F91-6EAE73BF8062}" type="pres">
      <dgm:prSet presAssocID="{5D7777DC-9C39-4CC4-BFE3-90B9691EFB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1CAF2DE-5567-4B9C-A450-91D525A60F1C}" type="pres">
      <dgm:prSet presAssocID="{2825E5B0-A823-4C97-9708-0F1D6DDA3C54}" presName="parentLin" presStyleCnt="0"/>
      <dgm:spPr/>
    </dgm:pt>
    <dgm:pt modelId="{9A1E87A1-6762-402C-88C4-FA0F9B12025D}" type="pres">
      <dgm:prSet presAssocID="{2825E5B0-A823-4C97-9708-0F1D6DDA3C54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D2E0EB68-89CB-41A4-BA87-59D989939113}" type="pres">
      <dgm:prSet presAssocID="{2825E5B0-A823-4C97-9708-0F1D6DDA3C5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C56648-36B0-46FC-8C05-83B53F6ABA80}" type="pres">
      <dgm:prSet presAssocID="{2825E5B0-A823-4C97-9708-0F1D6DDA3C54}" presName="negativeSpace" presStyleCnt="0"/>
      <dgm:spPr/>
    </dgm:pt>
    <dgm:pt modelId="{86116E1C-FE46-4AFE-A49E-E8709F0BF8E6}" type="pres">
      <dgm:prSet presAssocID="{2825E5B0-A823-4C97-9708-0F1D6DDA3C54}" presName="childText" presStyleLbl="conFgAcc1" presStyleIdx="0" presStyleCnt="3" custLinFactNeighborY="-9539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745F3B-9FD5-4CF7-A94D-EF6359D266A2}" type="pres">
      <dgm:prSet presAssocID="{4A7ECC6D-3F54-49DD-802A-E2A30C8BDB60}" presName="spaceBetweenRectangles" presStyleCnt="0"/>
      <dgm:spPr/>
    </dgm:pt>
    <dgm:pt modelId="{8FFC48A3-12AB-41F0-A24C-CF08F502664C}" type="pres">
      <dgm:prSet presAssocID="{FB0D1836-D1F0-4362-8D06-87A0A016A67E}" presName="parentLin" presStyleCnt="0"/>
      <dgm:spPr/>
    </dgm:pt>
    <dgm:pt modelId="{62FC27DD-00F0-435F-90CE-79535C6C905E}" type="pres">
      <dgm:prSet presAssocID="{FB0D1836-D1F0-4362-8D06-87A0A016A67E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04A57B6A-23C7-4A14-8513-A9E8F50815C7}" type="pres">
      <dgm:prSet presAssocID="{FB0D1836-D1F0-4362-8D06-87A0A016A67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4452CA-981B-4EC9-B667-DEDD6CD7E3CA}" type="pres">
      <dgm:prSet presAssocID="{FB0D1836-D1F0-4362-8D06-87A0A016A67E}" presName="negativeSpace" presStyleCnt="0"/>
      <dgm:spPr/>
    </dgm:pt>
    <dgm:pt modelId="{967DE699-A742-4199-90C5-C9DF43B7F49E}" type="pres">
      <dgm:prSet presAssocID="{FB0D1836-D1F0-4362-8D06-87A0A016A67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FCB5DA-E64A-45B0-B5A0-2B5A44666687}" type="pres">
      <dgm:prSet presAssocID="{EF38C919-9D63-4DF4-8BA0-12BA55F6A38C}" presName="spaceBetweenRectangles" presStyleCnt="0"/>
      <dgm:spPr/>
    </dgm:pt>
    <dgm:pt modelId="{88B64C5E-EA65-40EC-B2E3-609575F32FD7}" type="pres">
      <dgm:prSet presAssocID="{2CAF559A-58C8-4CB4-AAAB-82CFCD2D6B12}" presName="parentLin" presStyleCnt="0"/>
      <dgm:spPr/>
    </dgm:pt>
    <dgm:pt modelId="{86EC769A-65B6-4A2A-A986-7729B6130A23}" type="pres">
      <dgm:prSet presAssocID="{2CAF559A-58C8-4CB4-AAAB-82CFCD2D6B12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B0B2F5D0-0CED-43D9-86D7-E41A65650330}" type="pres">
      <dgm:prSet presAssocID="{2CAF559A-58C8-4CB4-AAAB-82CFCD2D6B1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8B72EE-4E1A-4106-B4E9-7DDC2DA44FC5}" type="pres">
      <dgm:prSet presAssocID="{2CAF559A-58C8-4CB4-AAAB-82CFCD2D6B12}" presName="negativeSpace" presStyleCnt="0"/>
      <dgm:spPr/>
    </dgm:pt>
    <dgm:pt modelId="{8EC306D6-6FE4-4291-A298-D53FE51FEE46}" type="pres">
      <dgm:prSet presAssocID="{2CAF559A-58C8-4CB4-AAAB-82CFCD2D6B1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40DD0B5-D420-4232-91AA-259A458ACA6A}" srcId="{2CAF559A-58C8-4CB4-AAAB-82CFCD2D6B12}" destId="{949DF84E-3899-47FE-8CDC-538EFDE81FA8}" srcOrd="0" destOrd="0" parTransId="{38E79BBB-AC27-4AC8-9837-21686D756B26}" sibTransId="{6213681D-301D-47F4-8C16-0912AB6F6E42}"/>
    <dgm:cxn modelId="{4A5CC3E9-E42C-4A2B-8447-FF38F11B6A68}" type="presOf" srcId="{8A0F417A-EE0B-4B10-B20F-0846963D9DF0}" destId="{8EC306D6-6FE4-4291-A298-D53FE51FEE46}" srcOrd="0" destOrd="1" presId="urn:microsoft.com/office/officeart/2005/8/layout/list1"/>
    <dgm:cxn modelId="{743C9C9E-DAF0-4741-B239-4BA0B8C3A98A}" type="presOf" srcId="{FB0D1836-D1F0-4362-8D06-87A0A016A67E}" destId="{62FC27DD-00F0-435F-90CE-79535C6C905E}" srcOrd="0" destOrd="0" presId="urn:microsoft.com/office/officeart/2005/8/layout/list1"/>
    <dgm:cxn modelId="{AE775BB6-77C7-4CB2-A2B0-47625C223DBC}" type="presOf" srcId="{D97924DF-4B72-421A-AAC0-C202EAC8072B}" destId="{967DE699-A742-4199-90C5-C9DF43B7F49E}" srcOrd="0" destOrd="1" presId="urn:microsoft.com/office/officeart/2005/8/layout/list1"/>
    <dgm:cxn modelId="{5CACF5CB-D18C-4595-8758-75E897B693C2}" type="presOf" srcId="{607A08C1-D2F7-4692-89EE-23DC7B98C4F7}" destId="{86116E1C-FE46-4AFE-A49E-E8709F0BF8E6}" srcOrd="0" destOrd="0" presId="urn:microsoft.com/office/officeart/2005/8/layout/list1"/>
    <dgm:cxn modelId="{C14D8578-2178-484B-9F8D-BFCEE9167C51}" type="presOf" srcId="{DE4006EA-49CA-486C-90BF-2E8E35BBF112}" destId="{967DE699-A742-4199-90C5-C9DF43B7F49E}" srcOrd="0" destOrd="0" presId="urn:microsoft.com/office/officeart/2005/8/layout/list1"/>
    <dgm:cxn modelId="{42890B14-C0D2-4737-AA7E-7C01FD251CDC}" type="presOf" srcId="{A12F6487-6192-48D3-8A99-298B0FEE100F}" destId="{86116E1C-FE46-4AFE-A49E-E8709F0BF8E6}" srcOrd="0" destOrd="1" presId="urn:microsoft.com/office/officeart/2005/8/layout/list1"/>
    <dgm:cxn modelId="{80EE0EF1-D7D5-452C-8587-031433A0A7FE}" type="presOf" srcId="{2825E5B0-A823-4C97-9708-0F1D6DDA3C54}" destId="{9A1E87A1-6762-402C-88C4-FA0F9B12025D}" srcOrd="0" destOrd="0" presId="urn:microsoft.com/office/officeart/2005/8/layout/list1"/>
    <dgm:cxn modelId="{AFC8B1E0-3BC2-470D-9466-7FEBDE705772}" type="presOf" srcId="{949DF84E-3899-47FE-8CDC-538EFDE81FA8}" destId="{8EC306D6-6FE4-4291-A298-D53FE51FEE46}" srcOrd="0" destOrd="0" presId="urn:microsoft.com/office/officeart/2005/8/layout/list1"/>
    <dgm:cxn modelId="{500A8DE4-EE14-4028-9522-3E5FA00BEA6F}" type="presOf" srcId="{2CAF559A-58C8-4CB4-AAAB-82CFCD2D6B12}" destId="{B0B2F5D0-0CED-43D9-86D7-E41A65650330}" srcOrd="1" destOrd="0" presId="urn:microsoft.com/office/officeart/2005/8/layout/list1"/>
    <dgm:cxn modelId="{A98EDFDC-21BB-4CE0-AE85-2B334437576E}" srcId="{FB0D1836-D1F0-4362-8D06-87A0A016A67E}" destId="{D97924DF-4B72-421A-AAC0-C202EAC8072B}" srcOrd="1" destOrd="0" parTransId="{3BB487EE-5C9A-4027-A4B3-43D8ED1923E1}" sibTransId="{E688F917-4CD3-478D-851B-C8801CC9CEBE}"/>
    <dgm:cxn modelId="{E22DAE9A-F7F3-4A1F-B886-F70B80CCF7FB}" type="presOf" srcId="{2825E5B0-A823-4C97-9708-0F1D6DDA3C54}" destId="{D2E0EB68-89CB-41A4-BA87-59D989939113}" srcOrd="1" destOrd="0" presId="urn:microsoft.com/office/officeart/2005/8/layout/list1"/>
    <dgm:cxn modelId="{A6CB19AE-29FA-46F5-9D36-05E8BFA607A5}" srcId="{2CAF559A-58C8-4CB4-AAAB-82CFCD2D6B12}" destId="{8A0F417A-EE0B-4B10-B20F-0846963D9DF0}" srcOrd="1" destOrd="0" parTransId="{EE9F99B0-A31D-4F5A-9D06-FAD2C9584ED2}" sibTransId="{C8FCBB51-355C-4790-B58A-3C53FC09BCAC}"/>
    <dgm:cxn modelId="{B116D017-45ED-4C4B-AAC4-A02A8E6909B3}" srcId="{5D7777DC-9C39-4CC4-BFE3-90B9691EFB2B}" destId="{2CAF559A-58C8-4CB4-AAAB-82CFCD2D6B12}" srcOrd="2" destOrd="0" parTransId="{BFC4ED7A-4C08-4213-BDCB-029AA3602E18}" sibTransId="{14071517-BF0F-4961-9B48-E3E293BDAF88}"/>
    <dgm:cxn modelId="{15D33B44-3F60-4C2D-A3FA-79576A90B687}" type="presOf" srcId="{2CAF559A-58C8-4CB4-AAAB-82CFCD2D6B12}" destId="{86EC769A-65B6-4A2A-A986-7729B6130A23}" srcOrd="0" destOrd="0" presId="urn:microsoft.com/office/officeart/2005/8/layout/list1"/>
    <dgm:cxn modelId="{CAB6C3DF-A7D4-4041-A79F-F2C3B8A2D8D8}" srcId="{5D7777DC-9C39-4CC4-BFE3-90B9691EFB2B}" destId="{FB0D1836-D1F0-4362-8D06-87A0A016A67E}" srcOrd="1" destOrd="0" parTransId="{F026E847-0DAB-4E2F-884A-F2483DA030F5}" sibTransId="{EF38C919-9D63-4DF4-8BA0-12BA55F6A38C}"/>
    <dgm:cxn modelId="{CEE73724-D4E5-4084-B1B3-653E2F5518A5}" srcId="{2825E5B0-A823-4C97-9708-0F1D6DDA3C54}" destId="{607A08C1-D2F7-4692-89EE-23DC7B98C4F7}" srcOrd="0" destOrd="0" parTransId="{8C814F09-53D8-425F-980F-0650496C7C6A}" sibTransId="{4CE3CC3D-F039-4772-9133-5ABAFC08437A}"/>
    <dgm:cxn modelId="{78584742-001F-45CC-8F8A-CFC4E65D9E00}" type="presOf" srcId="{5D7777DC-9C39-4CC4-BFE3-90B9691EFB2B}" destId="{F73F4116-29AC-4562-9F91-6EAE73BF8062}" srcOrd="0" destOrd="0" presId="urn:microsoft.com/office/officeart/2005/8/layout/list1"/>
    <dgm:cxn modelId="{EC5B3CBA-EFC7-48D1-9E6D-33F3569C0C3B}" srcId="{2825E5B0-A823-4C97-9708-0F1D6DDA3C54}" destId="{A12F6487-6192-48D3-8A99-298B0FEE100F}" srcOrd="1" destOrd="0" parTransId="{BFD1BB3E-E9F5-44F2-B92D-630B954FFDEF}" sibTransId="{0611D761-3695-4AB1-A914-B7D72EE980C1}"/>
    <dgm:cxn modelId="{3065DABA-FFDF-40E9-BF3F-BE89A2361FF2}" type="presOf" srcId="{FB0D1836-D1F0-4362-8D06-87A0A016A67E}" destId="{04A57B6A-23C7-4A14-8513-A9E8F50815C7}" srcOrd="1" destOrd="0" presId="urn:microsoft.com/office/officeart/2005/8/layout/list1"/>
    <dgm:cxn modelId="{CAF420E8-7F41-4375-BE73-92BB1E82F688}" srcId="{5D7777DC-9C39-4CC4-BFE3-90B9691EFB2B}" destId="{2825E5B0-A823-4C97-9708-0F1D6DDA3C54}" srcOrd="0" destOrd="0" parTransId="{0BAF2BDD-979E-44A9-A1FB-848D71B8275E}" sibTransId="{4A7ECC6D-3F54-49DD-802A-E2A30C8BDB60}"/>
    <dgm:cxn modelId="{C3CA71B4-70BE-46E0-9035-5B87D7DBEC97}" srcId="{FB0D1836-D1F0-4362-8D06-87A0A016A67E}" destId="{DE4006EA-49CA-486C-90BF-2E8E35BBF112}" srcOrd="0" destOrd="0" parTransId="{A1ADEB96-8504-44E1-82F7-1CFD1ABB8EFC}" sibTransId="{8361EB06-284F-4797-92D9-9D4E3E0CC86B}"/>
    <dgm:cxn modelId="{42AD4997-2467-4F08-82B2-D3908352952A}" type="presParOf" srcId="{F73F4116-29AC-4562-9F91-6EAE73BF8062}" destId="{A1CAF2DE-5567-4B9C-A450-91D525A60F1C}" srcOrd="0" destOrd="0" presId="urn:microsoft.com/office/officeart/2005/8/layout/list1"/>
    <dgm:cxn modelId="{53C74145-CAD8-46E6-93D8-1BF1B653A4E2}" type="presParOf" srcId="{A1CAF2DE-5567-4B9C-A450-91D525A60F1C}" destId="{9A1E87A1-6762-402C-88C4-FA0F9B12025D}" srcOrd="0" destOrd="0" presId="urn:microsoft.com/office/officeart/2005/8/layout/list1"/>
    <dgm:cxn modelId="{A6F3FADD-4B8B-4C36-8A89-BACEF41DBC1B}" type="presParOf" srcId="{A1CAF2DE-5567-4B9C-A450-91D525A60F1C}" destId="{D2E0EB68-89CB-41A4-BA87-59D989939113}" srcOrd="1" destOrd="0" presId="urn:microsoft.com/office/officeart/2005/8/layout/list1"/>
    <dgm:cxn modelId="{F0452D54-9FCE-4DD2-92E7-EFC1051F3C1C}" type="presParOf" srcId="{F73F4116-29AC-4562-9F91-6EAE73BF8062}" destId="{F2C56648-36B0-46FC-8C05-83B53F6ABA80}" srcOrd="1" destOrd="0" presId="urn:microsoft.com/office/officeart/2005/8/layout/list1"/>
    <dgm:cxn modelId="{F7248BE5-DA2D-422E-AC4F-8E6382B8B89B}" type="presParOf" srcId="{F73F4116-29AC-4562-9F91-6EAE73BF8062}" destId="{86116E1C-FE46-4AFE-A49E-E8709F0BF8E6}" srcOrd="2" destOrd="0" presId="urn:microsoft.com/office/officeart/2005/8/layout/list1"/>
    <dgm:cxn modelId="{023F8AF6-E77D-4921-B4BB-A32E1CDF211F}" type="presParOf" srcId="{F73F4116-29AC-4562-9F91-6EAE73BF8062}" destId="{4F745F3B-9FD5-4CF7-A94D-EF6359D266A2}" srcOrd="3" destOrd="0" presId="urn:microsoft.com/office/officeart/2005/8/layout/list1"/>
    <dgm:cxn modelId="{0573876F-6434-443C-A655-8E20AAA5159A}" type="presParOf" srcId="{F73F4116-29AC-4562-9F91-6EAE73BF8062}" destId="{8FFC48A3-12AB-41F0-A24C-CF08F502664C}" srcOrd="4" destOrd="0" presId="urn:microsoft.com/office/officeart/2005/8/layout/list1"/>
    <dgm:cxn modelId="{33529FF6-A989-431B-A0A3-54E494FA00F7}" type="presParOf" srcId="{8FFC48A3-12AB-41F0-A24C-CF08F502664C}" destId="{62FC27DD-00F0-435F-90CE-79535C6C905E}" srcOrd="0" destOrd="0" presId="urn:microsoft.com/office/officeart/2005/8/layout/list1"/>
    <dgm:cxn modelId="{9C49F607-FC75-4D04-A466-86C0B38F274B}" type="presParOf" srcId="{8FFC48A3-12AB-41F0-A24C-CF08F502664C}" destId="{04A57B6A-23C7-4A14-8513-A9E8F50815C7}" srcOrd="1" destOrd="0" presId="urn:microsoft.com/office/officeart/2005/8/layout/list1"/>
    <dgm:cxn modelId="{C684EA42-CFCE-4FF6-872D-98E5A0EDBAA6}" type="presParOf" srcId="{F73F4116-29AC-4562-9F91-6EAE73BF8062}" destId="{6E4452CA-981B-4EC9-B667-DEDD6CD7E3CA}" srcOrd="5" destOrd="0" presId="urn:microsoft.com/office/officeart/2005/8/layout/list1"/>
    <dgm:cxn modelId="{04F91300-36F9-4140-9CBF-D4B619378901}" type="presParOf" srcId="{F73F4116-29AC-4562-9F91-6EAE73BF8062}" destId="{967DE699-A742-4199-90C5-C9DF43B7F49E}" srcOrd="6" destOrd="0" presId="urn:microsoft.com/office/officeart/2005/8/layout/list1"/>
    <dgm:cxn modelId="{C242A25D-C5E0-4061-B769-08E56E4E190D}" type="presParOf" srcId="{F73F4116-29AC-4562-9F91-6EAE73BF8062}" destId="{53FCB5DA-E64A-45B0-B5A0-2B5A44666687}" srcOrd="7" destOrd="0" presId="urn:microsoft.com/office/officeart/2005/8/layout/list1"/>
    <dgm:cxn modelId="{D81DF27B-36D4-4297-9CEF-1C1DE9DB7F7D}" type="presParOf" srcId="{F73F4116-29AC-4562-9F91-6EAE73BF8062}" destId="{88B64C5E-EA65-40EC-B2E3-609575F32FD7}" srcOrd="8" destOrd="0" presId="urn:microsoft.com/office/officeart/2005/8/layout/list1"/>
    <dgm:cxn modelId="{1BCF8E66-73AD-43BA-ABBD-375E354B42E9}" type="presParOf" srcId="{88B64C5E-EA65-40EC-B2E3-609575F32FD7}" destId="{86EC769A-65B6-4A2A-A986-7729B6130A23}" srcOrd="0" destOrd="0" presId="urn:microsoft.com/office/officeart/2005/8/layout/list1"/>
    <dgm:cxn modelId="{2AB199CC-982E-4679-B3D1-1D1E409F4185}" type="presParOf" srcId="{88B64C5E-EA65-40EC-B2E3-609575F32FD7}" destId="{B0B2F5D0-0CED-43D9-86D7-E41A65650330}" srcOrd="1" destOrd="0" presId="urn:microsoft.com/office/officeart/2005/8/layout/list1"/>
    <dgm:cxn modelId="{C753EAB8-5603-4AF9-9895-9A875845D3EC}" type="presParOf" srcId="{F73F4116-29AC-4562-9F91-6EAE73BF8062}" destId="{518B72EE-4E1A-4106-B4E9-7DDC2DA44FC5}" srcOrd="9" destOrd="0" presId="urn:microsoft.com/office/officeart/2005/8/layout/list1"/>
    <dgm:cxn modelId="{DD290455-A84A-47F5-A01E-87A4D0BC5909}" type="presParOf" srcId="{F73F4116-29AC-4562-9F91-6EAE73BF8062}" destId="{8EC306D6-6FE4-4291-A298-D53FE51FEE4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D76E867-8BBA-43F5-8FD7-C9F65D1BD306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9CB93EA6-2EDF-48B4-8FF4-27CC6A8DAFAA}">
      <dgm:prSet phldrT="[文字]"/>
      <dgm:spPr/>
      <dgm:t>
        <a:bodyPr/>
        <a:lstStyle/>
        <a:p>
          <a:r>
            <a: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標籤：</a:t>
          </a:r>
          <a:r>
            <a: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&lt;Table&gt;&lt;/Table&gt;</a:t>
          </a:r>
          <a:endParaRPr lang="zh-TW" altLang="en-US"/>
        </a:p>
      </dgm:t>
    </dgm:pt>
    <dgm:pt modelId="{912ACDDB-6675-4BEF-8447-F66C4853260A}" type="parTrans" cxnId="{FC60307D-5563-4B95-949E-1B623CF64D43}">
      <dgm:prSet/>
      <dgm:spPr/>
      <dgm:t>
        <a:bodyPr/>
        <a:lstStyle/>
        <a:p>
          <a:endParaRPr lang="zh-TW" altLang="en-US"/>
        </a:p>
      </dgm:t>
    </dgm:pt>
    <dgm:pt modelId="{903B6B10-EE42-4BB9-A7E6-7C30FBDD4572}" type="sibTrans" cxnId="{FC60307D-5563-4B95-949E-1B623CF64D43}">
      <dgm:prSet/>
      <dgm:spPr/>
      <dgm:t>
        <a:bodyPr/>
        <a:lstStyle/>
        <a:p>
          <a:endParaRPr lang="zh-TW" altLang="en-US"/>
        </a:p>
      </dgm:t>
    </dgm:pt>
    <dgm:pt modelId="{A9D69753-A29C-4214-B284-2B63B76B221D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形成一個表格的最基本標籤，在於表達欲建造一個表格，其他與表格有關的標籤都必須在這組標籤之內。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BEEAEF6-54A5-4859-9325-C6EC10938F60}" type="parTrans" cxnId="{E5A2DD5F-32F1-4E21-A10D-2CDCDEDE0DB5}">
      <dgm:prSet/>
      <dgm:spPr/>
      <dgm:t>
        <a:bodyPr/>
        <a:lstStyle/>
        <a:p>
          <a:endParaRPr lang="zh-TW" altLang="en-US"/>
        </a:p>
      </dgm:t>
    </dgm:pt>
    <dgm:pt modelId="{8DD09E25-9DDD-4CED-8045-B633E93D9387}" type="sibTrans" cxnId="{E5A2DD5F-32F1-4E21-A10D-2CDCDEDE0DB5}">
      <dgm:prSet/>
      <dgm:spPr/>
      <dgm:t>
        <a:bodyPr/>
        <a:lstStyle/>
        <a:p>
          <a:endParaRPr lang="zh-TW" altLang="en-US"/>
        </a:p>
      </dgm:t>
    </dgm:pt>
    <dgm:pt modelId="{5B6D54FD-B7A6-4634-80BD-241528942200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標籤：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&lt;Caption&gt;&lt;/Caption&gt;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4B49EB1-79FD-41E5-926A-DED9E9A14146}" type="parTrans" cxnId="{4B13EB9C-488B-48E2-B881-313D0642A378}">
      <dgm:prSet/>
      <dgm:spPr/>
      <dgm:t>
        <a:bodyPr/>
        <a:lstStyle/>
        <a:p>
          <a:endParaRPr lang="zh-TW" altLang="en-US"/>
        </a:p>
      </dgm:t>
    </dgm:pt>
    <dgm:pt modelId="{51BA0E64-4593-4E58-BC37-582F3510D7EF}" type="sibTrans" cxnId="{4B13EB9C-488B-48E2-B881-313D0642A378}">
      <dgm:prSet/>
      <dgm:spPr/>
      <dgm:t>
        <a:bodyPr/>
        <a:lstStyle/>
        <a:p>
          <a:endParaRPr lang="zh-TW" altLang="en-US"/>
        </a:p>
      </dgm:t>
    </dgm:pt>
    <dgm:pt modelId="{31F5D1F8-7A87-41F1-8EA5-DB212E5BFDC0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用於顯示表格的標題。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0DDFE6-E949-4B98-B0A3-AC9DF194EC27}" type="parTrans" cxnId="{8DC49340-9B25-4663-96F2-069CDB80993E}">
      <dgm:prSet/>
      <dgm:spPr/>
      <dgm:t>
        <a:bodyPr/>
        <a:lstStyle/>
        <a:p>
          <a:endParaRPr lang="zh-TW" altLang="en-US"/>
        </a:p>
      </dgm:t>
    </dgm:pt>
    <dgm:pt modelId="{00069E73-4075-4E3E-9085-FC051288F5D3}" type="sibTrans" cxnId="{8DC49340-9B25-4663-96F2-069CDB80993E}">
      <dgm:prSet/>
      <dgm:spPr/>
      <dgm:t>
        <a:bodyPr/>
        <a:lstStyle/>
        <a:p>
          <a:endParaRPr lang="zh-TW" altLang="en-US"/>
        </a:p>
      </dgm:t>
    </dgm:pt>
    <dgm:pt modelId="{7238D7C7-87D8-4DD6-9496-1252DEBFF69A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標籤：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&lt;TH&gt;&lt;/TH&gt;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6871D7-5547-4B3A-A667-6A3B2CE64546}" type="parTrans" cxnId="{C28074BE-EE00-49C8-8F1B-EA7A5379FBE8}">
      <dgm:prSet/>
      <dgm:spPr/>
      <dgm:t>
        <a:bodyPr/>
        <a:lstStyle/>
        <a:p>
          <a:endParaRPr lang="zh-TW" altLang="en-US"/>
        </a:p>
      </dgm:t>
    </dgm:pt>
    <dgm:pt modelId="{A384D7BD-7FFA-4D98-A783-0A5D4FF31EBE}" type="sibTrans" cxnId="{C28074BE-EE00-49C8-8F1B-EA7A5379FBE8}">
      <dgm:prSet/>
      <dgm:spPr/>
      <dgm:t>
        <a:bodyPr/>
        <a:lstStyle/>
        <a:p>
          <a:endParaRPr lang="zh-TW" altLang="en-US"/>
        </a:p>
      </dgm:t>
    </dgm:pt>
    <dgm:pt modelId="{76778EA6-BA83-4ED0-A6DD-6244E37E1794}">
      <dgm:prSet phldrT="[文字]"/>
      <dgm:spPr/>
      <dgm:t>
        <a:bodyPr/>
        <a:lstStyle/>
        <a:p>
          <a:r>
            <a: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定義欄位資料的標題名稱，欄位內的資料會</a:t>
          </a:r>
          <a:r>
            <a:rPr lang="zh-TW" alt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自動加粗</a:t>
          </a:r>
          <a:r>
            <a: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而且還會居中排列。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689FFC-6123-4394-99A7-088024D8E4E5}" type="parTrans" cxnId="{D0CE4477-C1AD-4643-B66A-0F240DBFE838}">
      <dgm:prSet/>
      <dgm:spPr/>
      <dgm:t>
        <a:bodyPr/>
        <a:lstStyle/>
        <a:p>
          <a:endParaRPr lang="zh-TW" altLang="en-US"/>
        </a:p>
      </dgm:t>
    </dgm:pt>
    <dgm:pt modelId="{3D9862C4-0A5F-49AF-BAC5-43AF803ECEDB}" type="sibTrans" cxnId="{D0CE4477-C1AD-4643-B66A-0F240DBFE838}">
      <dgm:prSet/>
      <dgm:spPr/>
      <dgm:t>
        <a:bodyPr/>
        <a:lstStyle/>
        <a:p>
          <a:endParaRPr lang="zh-TW" altLang="en-US"/>
        </a:p>
      </dgm:t>
    </dgm:pt>
    <dgm:pt modelId="{79CA4B53-641A-4F5F-B5AD-1BA830EC234A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標籤：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&lt;TR&gt;&lt;/TR&gt;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742954-3968-4599-B61B-4A7261A86A46}" type="parTrans" cxnId="{E3FC9058-E669-4F49-AB67-163017D69EDC}">
      <dgm:prSet/>
      <dgm:spPr/>
      <dgm:t>
        <a:bodyPr/>
        <a:lstStyle/>
        <a:p>
          <a:endParaRPr lang="zh-TW" altLang="en-US"/>
        </a:p>
      </dgm:t>
    </dgm:pt>
    <dgm:pt modelId="{9DF39779-93E2-4E9A-8235-BBF8EBE92AC4}" type="sibTrans" cxnId="{E3FC9058-E669-4F49-AB67-163017D69EDC}">
      <dgm:prSet/>
      <dgm:spPr/>
      <dgm:t>
        <a:bodyPr/>
        <a:lstStyle/>
        <a:p>
          <a:endParaRPr lang="zh-TW" altLang="en-US"/>
        </a:p>
      </dgm:t>
    </dgm:pt>
    <dgm:pt modelId="{AE75BED8-6599-4DD6-863B-4047351470CC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定義表格的列數，有多少組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&lt;TR&gt;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標籤，則表格就會顯示出多少列。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EA912B-CE26-4FA8-9181-43DCE5E466F8}" type="parTrans" cxnId="{D550FBB7-9942-404C-9B09-42D853F6A14B}">
      <dgm:prSet/>
      <dgm:spPr/>
      <dgm:t>
        <a:bodyPr/>
        <a:lstStyle/>
        <a:p>
          <a:endParaRPr lang="zh-TW" altLang="en-US"/>
        </a:p>
      </dgm:t>
    </dgm:pt>
    <dgm:pt modelId="{8F1E2ED6-5B6D-4467-8CE8-BCD11D229773}" type="sibTrans" cxnId="{D550FBB7-9942-404C-9B09-42D853F6A14B}">
      <dgm:prSet/>
      <dgm:spPr/>
      <dgm:t>
        <a:bodyPr/>
        <a:lstStyle/>
        <a:p>
          <a:endParaRPr lang="zh-TW" altLang="en-US"/>
        </a:p>
      </dgm:t>
    </dgm:pt>
    <dgm:pt modelId="{B3CF1EB0-4161-4F32-AAEF-150C079E445D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標籤：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&lt;TD&gt;&lt;/TD&gt;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72AB75D-B54C-4EB1-AE4D-56C6C4C15C07}" type="parTrans" cxnId="{F21BAA8F-71E5-4EBD-9DC3-9EEC47C499C1}">
      <dgm:prSet/>
      <dgm:spPr/>
      <dgm:t>
        <a:bodyPr/>
        <a:lstStyle/>
        <a:p>
          <a:endParaRPr lang="zh-TW" altLang="en-US"/>
        </a:p>
      </dgm:t>
    </dgm:pt>
    <dgm:pt modelId="{DF456F90-5029-49EA-8F75-A88EF80D866B}" type="sibTrans" cxnId="{F21BAA8F-71E5-4EBD-9DC3-9EEC47C499C1}">
      <dgm:prSet/>
      <dgm:spPr/>
      <dgm:t>
        <a:bodyPr/>
        <a:lstStyle/>
        <a:p>
          <a:endParaRPr lang="zh-TW" altLang="en-US"/>
        </a:p>
      </dgm:t>
    </dgm:pt>
    <dgm:pt modelId="{553B71F4-6581-462E-983C-F2EA108F866D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定義表格每一列內的行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欄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數，有多少組</a:t>
          </a:r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&lt;T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D</a:t>
          </a:r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&gt;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標籤，則表格就會顯示出多少行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欄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7B528D-7F42-456A-958D-50870451A312}" type="parTrans" cxnId="{D42EBE2E-DCBE-4F8D-B242-7E4857A9EDA3}">
      <dgm:prSet/>
      <dgm:spPr/>
      <dgm:t>
        <a:bodyPr/>
        <a:lstStyle/>
        <a:p>
          <a:endParaRPr lang="zh-TW" altLang="en-US"/>
        </a:p>
      </dgm:t>
    </dgm:pt>
    <dgm:pt modelId="{C92BF1DA-BB27-459F-8D52-5DAFC302C4D0}" type="sibTrans" cxnId="{D42EBE2E-DCBE-4F8D-B242-7E4857A9EDA3}">
      <dgm:prSet/>
      <dgm:spPr/>
      <dgm:t>
        <a:bodyPr/>
        <a:lstStyle/>
        <a:p>
          <a:endParaRPr lang="zh-TW" altLang="en-US"/>
        </a:p>
      </dgm:t>
    </dgm:pt>
    <dgm:pt modelId="{6FA71B77-E778-4A27-AEE2-28EBD688DD23}" type="pres">
      <dgm:prSet presAssocID="{5D76E867-8BBA-43F5-8FD7-C9F65D1BD3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E1A1A32-7CB7-4337-ACF9-9A46E9F4D35A}" type="pres">
      <dgm:prSet presAssocID="{9CB93EA6-2EDF-48B4-8FF4-27CC6A8DAFAA}" presName="parentLin" presStyleCnt="0"/>
      <dgm:spPr/>
    </dgm:pt>
    <dgm:pt modelId="{809D74EA-542E-4211-A460-89939E51FF85}" type="pres">
      <dgm:prSet presAssocID="{9CB93EA6-2EDF-48B4-8FF4-27CC6A8DAFAA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24993889-6CBF-441B-B39A-DA9563A2C572}" type="pres">
      <dgm:prSet presAssocID="{9CB93EA6-2EDF-48B4-8FF4-27CC6A8DAFA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A27519-3BAB-412C-9B68-5C88093E6780}" type="pres">
      <dgm:prSet presAssocID="{9CB93EA6-2EDF-48B4-8FF4-27CC6A8DAFAA}" presName="negativeSpace" presStyleCnt="0"/>
      <dgm:spPr/>
    </dgm:pt>
    <dgm:pt modelId="{9390DDF5-3A38-4137-BE2C-0D26FC19B5EA}" type="pres">
      <dgm:prSet presAssocID="{9CB93EA6-2EDF-48B4-8FF4-27CC6A8DAFAA}" presName="childText" presStyleLbl="conFgAcc1" presStyleIdx="0" presStyleCnt="5" custLinFactNeighborY="-9539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A341FD-1079-408B-A118-0A4A6581291D}" type="pres">
      <dgm:prSet presAssocID="{903B6B10-EE42-4BB9-A7E6-7C30FBDD4572}" presName="spaceBetweenRectangles" presStyleCnt="0"/>
      <dgm:spPr/>
    </dgm:pt>
    <dgm:pt modelId="{1EB1F5C6-4E1F-46AC-99DB-36DE554D91F6}" type="pres">
      <dgm:prSet presAssocID="{5B6D54FD-B7A6-4634-80BD-241528942200}" presName="parentLin" presStyleCnt="0"/>
      <dgm:spPr/>
    </dgm:pt>
    <dgm:pt modelId="{E02CBB61-4525-4E71-96B6-16C37BE0C2E6}" type="pres">
      <dgm:prSet presAssocID="{5B6D54FD-B7A6-4634-80BD-241528942200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4ABEDA58-4561-4F59-81F2-A8C31BB85E9E}" type="pres">
      <dgm:prSet presAssocID="{5B6D54FD-B7A6-4634-80BD-24152894220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3A0CFE-27F5-4271-AB01-11E1CD6A424C}" type="pres">
      <dgm:prSet presAssocID="{5B6D54FD-B7A6-4634-80BD-241528942200}" presName="negativeSpace" presStyleCnt="0"/>
      <dgm:spPr/>
    </dgm:pt>
    <dgm:pt modelId="{8123EE3E-3FA8-465D-8670-71B26DB4463D}" type="pres">
      <dgm:prSet presAssocID="{5B6D54FD-B7A6-4634-80BD-241528942200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E32058-C5A8-47AD-8533-754A8D0CBF80}" type="pres">
      <dgm:prSet presAssocID="{51BA0E64-4593-4E58-BC37-582F3510D7EF}" presName="spaceBetweenRectangles" presStyleCnt="0"/>
      <dgm:spPr/>
    </dgm:pt>
    <dgm:pt modelId="{2577AA35-A8F5-407C-86BE-76624BFAFDCD}" type="pres">
      <dgm:prSet presAssocID="{7238D7C7-87D8-4DD6-9496-1252DEBFF69A}" presName="parentLin" presStyleCnt="0"/>
      <dgm:spPr/>
    </dgm:pt>
    <dgm:pt modelId="{306AFC0D-DDD5-4749-976A-8A755228CF68}" type="pres">
      <dgm:prSet presAssocID="{7238D7C7-87D8-4DD6-9496-1252DEBFF69A}" presName="parentLeftMargin" presStyleLbl="node1" presStyleIdx="1" presStyleCnt="5"/>
      <dgm:spPr/>
      <dgm:t>
        <a:bodyPr/>
        <a:lstStyle/>
        <a:p>
          <a:endParaRPr lang="zh-TW" altLang="en-US"/>
        </a:p>
      </dgm:t>
    </dgm:pt>
    <dgm:pt modelId="{622E72B2-D25A-4BDE-BFDA-D45C2152A017}" type="pres">
      <dgm:prSet presAssocID="{7238D7C7-87D8-4DD6-9496-1252DEBFF69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34D6A9-5ADC-4326-8D25-B3C64C83A1BD}" type="pres">
      <dgm:prSet presAssocID="{7238D7C7-87D8-4DD6-9496-1252DEBFF69A}" presName="negativeSpace" presStyleCnt="0"/>
      <dgm:spPr/>
    </dgm:pt>
    <dgm:pt modelId="{784D9ED4-802B-4E7C-82CF-204B22BDA3F7}" type="pres">
      <dgm:prSet presAssocID="{7238D7C7-87D8-4DD6-9496-1252DEBFF69A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75F312-236C-4C65-817C-30C4388F931C}" type="pres">
      <dgm:prSet presAssocID="{A384D7BD-7FFA-4D98-A783-0A5D4FF31EBE}" presName="spaceBetweenRectangles" presStyleCnt="0"/>
      <dgm:spPr/>
    </dgm:pt>
    <dgm:pt modelId="{81A2291C-B038-4FDB-B395-24C3DF67D382}" type="pres">
      <dgm:prSet presAssocID="{79CA4B53-641A-4F5F-B5AD-1BA830EC234A}" presName="parentLin" presStyleCnt="0"/>
      <dgm:spPr/>
    </dgm:pt>
    <dgm:pt modelId="{67489704-24EF-48C3-A9E6-ECB3ACCC8653}" type="pres">
      <dgm:prSet presAssocID="{79CA4B53-641A-4F5F-B5AD-1BA830EC234A}" presName="parentLeftMargin" presStyleLbl="node1" presStyleIdx="2" presStyleCnt="5"/>
      <dgm:spPr/>
      <dgm:t>
        <a:bodyPr/>
        <a:lstStyle/>
        <a:p>
          <a:endParaRPr lang="zh-TW" altLang="en-US"/>
        </a:p>
      </dgm:t>
    </dgm:pt>
    <dgm:pt modelId="{FD77FB14-B5F5-4771-B350-AA3CDA0C9687}" type="pres">
      <dgm:prSet presAssocID="{79CA4B53-641A-4F5F-B5AD-1BA830EC234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9E115A-0A50-4877-B04E-FD107AF2CBAD}" type="pres">
      <dgm:prSet presAssocID="{79CA4B53-641A-4F5F-B5AD-1BA830EC234A}" presName="negativeSpace" presStyleCnt="0"/>
      <dgm:spPr/>
    </dgm:pt>
    <dgm:pt modelId="{1495CFB3-FBB0-4EB2-8C73-F049981A36F3}" type="pres">
      <dgm:prSet presAssocID="{79CA4B53-641A-4F5F-B5AD-1BA830EC234A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306B99-B333-419F-923A-A145454057CF}" type="pres">
      <dgm:prSet presAssocID="{9DF39779-93E2-4E9A-8235-BBF8EBE92AC4}" presName="spaceBetweenRectangles" presStyleCnt="0"/>
      <dgm:spPr/>
    </dgm:pt>
    <dgm:pt modelId="{1FEC7BE7-DF5F-4D7B-86AF-C5EC99F82108}" type="pres">
      <dgm:prSet presAssocID="{B3CF1EB0-4161-4F32-AAEF-150C079E445D}" presName="parentLin" presStyleCnt="0"/>
      <dgm:spPr/>
    </dgm:pt>
    <dgm:pt modelId="{AAD05927-6938-4A0D-9BA5-5D681B1A5986}" type="pres">
      <dgm:prSet presAssocID="{B3CF1EB0-4161-4F32-AAEF-150C079E445D}" presName="parentLeftMargin" presStyleLbl="node1" presStyleIdx="3" presStyleCnt="5"/>
      <dgm:spPr/>
      <dgm:t>
        <a:bodyPr/>
        <a:lstStyle/>
        <a:p>
          <a:endParaRPr lang="zh-TW" altLang="en-US"/>
        </a:p>
      </dgm:t>
    </dgm:pt>
    <dgm:pt modelId="{CACB6BE8-F059-45F6-85A1-8A06BC25E8E0}" type="pres">
      <dgm:prSet presAssocID="{B3CF1EB0-4161-4F32-AAEF-150C079E445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95BE83-A052-40F8-B945-9407124BB309}" type="pres">
      <dgm:prSet presAssocID="{B3CF1EB0-4161-4F32-AAEF-150C079E445D}" presName="negativeSpace" presStyleCnt="0"/>
      <dgm:spPr/>
    </dgm:pt>
    <dgm:pt modelId="{5B3818E7-3B5B-424B-B327-67DA6879A4B0}" type="pres">
      <dgm:prSet presAssocID="{B3CF1EB0-4161-4F32-AAEF-150C079E445D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82CE599-A74A-400C-B5A7-A29E87C30B07}" type="presOf" srcId="{5B6D54FD-B7A6-4634-80BD-241528942200}" destId="{4ABEDA58-4561-4F59-81F2-A8C31BB85E9E}" srcOrd="1" destOrd="0" presId="urn:microsoft.com/office/officeart/2005/8/layout/list1"/>
    <dgm:cxn modelId="{E5A2DD5F-32F1-4E21-A10D-2CDCDEDE0DB5}" srcId="{9CB93EA6-2EDF-48B4-8FF4-27CC6A8DAFAA}" destId="{A9D69753-A29C-4214-B284-2B63B76B221D}" srcOrd="0" destOrd="0" parTransId="{CBEEAEF6-54A5-4859-9325-C6EC10938F60}" sibTransId="{8DD09E25-9DDD-4CED-8045-B633E93D9387}"/>
    <dgm:cxn modelId="{431670BA-8366-422C-9B9D-4FB26AF32AD5}" type="presOf" srcId="{31F5D1F8-7A87-41F1-8EA5-DB212E5BFDC0}" destId="{8123EE3E-3FA8-465D-8670-71B26DB4463D}" srcOrd="0" destOrd="0" presId="urn:microsoft.com/office/officeart/2005/8/layout/list1"/>
    <dgm:cxn modelId="{8DC49340-9B25-4663-96F2-069CDB80993E}" srcId="{5B6D54FD-B7A6-4634-80BD-241528942200}" destId="{31F5D1F8-7A87-41F1-8EA5-DB212E5BFDC0}" srcOrd="0" destOrd="0" parTransId="{2C0DDFE6-E949-4B98-B0A3-AC9DF194EC27}" sibTransId="{00069E73-4075-4E3E-9085-FC051288F5D3}"/>
    <dgm:cxn modelId="{0C270618-743C-457C-A77D-ED424ABDB6EA}" type="presOf" srcId="{79CA4B53-641A-4F5F-B5AD-1BA830EC234A}" destId="{67489704-24EF-48C3-A9E6-ECB3ACCC8653}" srcOrd="0" destOrd="0" presId="urn:microsoft.com/office/officeart/2005/8/layout/list1"/>
    <dgm:cxn modelId="{D0CE4477-C1AD-4643-B66A-0F240DBFE838}" srcId="{7238D7C7-87D8-4DD6-9496-1252DEBFF69A}" destId="{76778EA6-BA83-4ED0-A6DD-6244E37E1794}" srcOrd="0" destOrd="0" parTransId="{C9689FFC-6123-4394-99A7-088024D8E4E5}" sibTransId="{3D9862C4-0A5F-49AF-BAC5-43AF803ECEDB}"/>
    <dgm:cxn modelId="{E3FC9058-E669-4F49-AB67-163017D69EDC}" srcId="{5D76E867-8BBA-43F5-8FD7-C9F65D1BD306}" destId="{79CA4B53-641A-4F5F-B5AD-1BA830EC234A}" srcOrd="3" destOrd="0" parTransId="{8E742954-3968-4599-B61B-4A7261A86A46}" sibTransId="{9DF39779-93E2-4E9A-8235-BBF8EBE92AC4}"/>
    <dgm:cxn modelId="{3553302F-7BC8-4E09-9359-2DE9A874DB65}" type="presOf" srcId="{9CB93EA6-2EDF-48B4-8FF4-27CC6A8DAFAA}" destId="{24993889-6CBF-441B-B39A-DA9563A2C572}" srcOrd="1" destOrd="0" presId="urn:microsoft.com/office/officeart/2005/8/layout/list1"/>
    <dgm:cxn modelId="{6D3F29D6-AA2F-4D2A-BDF3-F8F311B02849}" type="presOf" srcId="{5D76E867-8BBA-43F5-8FD7-C9F65D1BD306}" destId="{6FA71B77-E778-4A27-AEE2-28EBD688DD23}" srcOrd="0" destOrd="0" presId="urn:microsoft.com/office/officeart/2005/8/layout/list1"/>
    <dgm:cxn modelId="{A923E825-8A52-4B5A-86B5-FFCF06C20B90}" type="presOf" srcId="{7238D7C7-87D8-4DD6-9496-1252DEBFF69A}" destId="{622E72B2-D25A-4BDE-BFDA-D45C2152A017}" srcOrd="1" destOrd="0" presId="urn:microsoft.com/office/officeart/2005/8/layout/list1"/>
    <dgm:cxn modelId="{4B13EB9C-488B-48E2-B881-313D0642A378}" srcId="{5D76E867-8BBA-43F5-8FD7-C9F65D1BD306}" destId="{5B6D54FD-B7A6-4634-80BD-241528942200}" srcOrd="1" destOrd="0" parTransId="{14B49EB1-79FD-41E5-926A-DED9E9A14146}" sibTransId="{51BA0E64-4593-4E58-BC37-582F3510D7EF}"/>
    <dgm:cxn modelId="{413CDD51-8F44-45CF-87B4-3692FAF33700}" type="presOf" srcId="{5B6D54FD-B7A6-4634-80BD-241528942200}" destId="{E02CBB61-4525-4E71-96B6-16C37BE0C2E6}" srcOrd="0" destOrd="0" presId="urn:microsoft.com/office/officeart/2005/8/layout/list1"/>
    <dgm:cxn modelId="{A5CB826E-454D-4711-8189-B91D316BB8CA}" type="presOf" srcId="{7238D7C7-87D8-4DD6-9496-1252DEBFF69A}" destId="{306AFC0D-DDD5-4749-976A-8A755228CF68}" srcOrd="0" destOrd="0" presId="urn:microsoft.com/office/officeart/2005/8/layout/list1"/>
    <dgm:cxn modelId="{583B860A-7084-4E65-A907-D56BEED450CD}" type="presOf" srcId="{553B71F4-6581-462E-983C-F2EA108F866D}" destId="{5B3818E7-3B5B-424B-B327-67DA6879A4B0}" srcOrd="0" destOrd="0" presId="urn:microsoft.com/office/officeart/2005/8/layout/list1"/>
    <dgm:cxn modelId="{2139E0C1-4400-487D-9B7D-8921E6D5A3A6}" type="presOf" srcId="{AE75BED8-6599-4DD6-863B-4047351470CC}" destId="{1495CFB3-FBB0-4EB2-8C73-F049981A36F3}" srcOrd="0" destOrd="0" presId="urn:microsoft.com/office/officeart/2005/8/layout/list1"/>
    <dgm:cxn modelId="{FC60307D-5563-4B95-949E-1B623CF64D43}" srcId="{5D76E867-8BBA-43F5-8FD7-C9F65D1BD306}" destId="{9CB93EA6-2EDF-48B4-8FF4-27CC6A8DAFAA}" srcOrd="0" destOrd="0" parTransId="{912ACDDB-6675-4BEF-8447-F66C4853260A}" sibTransId="{903B6B10-EE42-4BB9-A7E6-7C30FBDD4572}"/>
    <dgm:cxn modelId="{42DAB3E6-5542-416C-B7C4-F70DFE280FF6}" type="presOf" srcId="{B3CF1EB0-4161-4F32-AAEF-150C079E445D}" destId="{AAD05927-6938-4A0D-9BA5-5D681B1A5986}" srcOrd="0" destOrd="0" presId="urn:microsoft.com/office/officeart/2005/8/layout/list1"/>
    <dgm:cxn modelId="{426D12EE-1147-4755-80A3-469A3F84C930}" type="presOf" srcId="{79CA4B53-641A-4F5F-B5AD-1BA830EC234A}" destId="{FD77FB14-B5F5-4771-B350-AA3CDA0C9687}" srcOrd="1" destOrd="0" presId="urn:microsoft.com/office/officeart/2005/8/layout/list1"/>
    <dgm:cxn modelId="{B021DF6F-9EDD-411D-AD73-6227B6E05005}" type="presOf" srcId="{A9D69753-A29C-4214-B284-2B63B76B221D}" destId="{9390DDF5-3A38-4137-BE2C-0D26FC19B5EA}" srcOrd="0" destOrd="0" presId="urn:microsoft.com/office/officeart/2005/8/layout/list1"/>
    <dgm:cxn modelId="{F21BAA8F-71E5-4EBD-9DC3-9EEC47C499C1}" srcId="{5D76E867-8BBA-43F5-8FD7-C9F65D1BD306}" destId="{B3CF1EB0-4161-4F32-AAEF-150C079E445D}" srcOrd="4" destOrd="0" parTransId="{C72AB75D-B54C-4EB1-AE4D-56C6C4C15C07}" sibTransId="{DF456F90-5029-49EA-8F75-A88EF80D866B}"/>
    <dgm:cxn modelId="{C28074BE-EE00-49C8-8F1B-EA7A5379FBE8}" srcId="{5D76E867-8BBA-43F5-8FD7-C9F65D1BD306}" destId="{7238D7C7-87D8-4DD6-9496-1252DEBFF69A}" srcOrd="2" destOrd="0" parTransId="{656871D7-5547-4B3A-A667-6A3B2CE64546}" sibTransId="{A384D7BD-7FFA-4D98-A783-0A5D4FF31EBE}"/>
    <dgm:cxn modelId="{D42EBE2E-DCBE-4F8D-B242-7E4857A9EDA3}" srcId="{B3CF1EB0-4161-4F32-AAEF-150C079E445D}" destId="{553B71F4-6581-462E-983C-F2EA108F866D}" srcOrd="0" destOrd="0" parTransId="{9A7B528D-7F42-456A-958D-50870451A312}" sibTransId="{C92BF1DA-BB27-459F-8D52-5DAFC302C4D0}"/>
    <dgm:cxn modelId="{7D1F7AFC-82C0-4D78-B343-F4C5A84E727A}" type="presOf" srcId="{9CB93EA6-2EDF-48B4-8FF4-27CC6A8DAFAA}" destId="{809D74EA-542E-4211-A460-89939E51FF85}" srcOrd="0" destOrd="0" presId="urn:microsoft.com/office/officeart/2005/8/layout/list1"/>
    <dgm:cxn modelId="{37CEBB8F-A40E-414E-8F2C-322CFCC4803D}" type="presOf" srcId="{76778EA6-BA83-4ED0-A6DD-6244E37E1794}" destId="{784D9ED4-802B-4E7C-82CF-204B22BDA3F7}" srcOrd="0" destOrd="0" presId="urn:microsoft.com/office/officeart/2005/8/layout/list1"/>
    <dgm:cxn modelId="{D550FBB7-9942-404C-9B09-42D853F6A14B}" srcId="{79CA4B53-641A-4F5F-B5AD-1BA830EC234A}" destId="{AE75BED8-6599-4DD6-863B-4047351470CC}" srcOrd="0" destOrd="0" parTransId="{3EEA912B-CE26-4FA8-9181-43DCE5E466F8}" sibTransId="{8F1E2ED6-5B6D-4467-8CE8-BCD11D229773}"/>
    <dgm:cxn modelId="{A6C918A6-F678-401E-A826-7808DF0804AC}" type="presOf" srcId="{B3CF1EB0-4161-4F32-AAEF-150C079E445D}" destId="{CACB6BE8-F059-45F6-85A1-8A06BC25E8E0}" srcOrd="1" destOrd="0" presId="urn:microsoft.com/office/officeart/2005/8/layout/list1"/>
    <dgm:cxn modelId="{5DE660E2-DF72-4E4A-888E-0F323E138992}" type="presParOf" srcId="{6FA71B77-E778-4A27-AEE2-28EBD688DD23}" destId="{5E1A1A32-7CB7-4337-ACF9-9A46E9F4D35A}" srcOrd="0" destOrd="0" presId="urn:microsoft.com/office/officeart/2005/8/layout/list1"/>
    <dgm:cxn modelId="{5CE7815D-CEBD-4D40-8C27-438B74197D02}" type="presParOf" srcId="{5E1A1A32-7CB7-4337-ACF9-9A46E9F4D35A}" destId="{809D74EA-542E-4211-A460-89939E51FF85}" srcOrd="0" destOrd="0" presId="urn:microsoft.com/office/officeart/2005/8/layout/list1"/>
    <dgm:cxn modelId="{C4A5A511-F741-4A34-9FC6-F748BA55668C}" type="presParOf" srcId="{5E1A1A32-7CB7-4337-ACF9-9A46E9F4D35A}" destId="{24993889-6CBF-441B-B39A-DA9563A2C572}" srcOrd="1" destOrd="0" presId="urn:microsoft.com/office/officeart/2005/8/layout/list1"/>
    <dgm:cxn modelId="{0F20523F-D72B-41D3-961C-83EEB66B773B}" type="presParOf" srcId="{6FA71B77-E778-4A27-AEE2-28EBD688DD23}" destId="{B5A27519-3BAB-412C-9B68-5C88093E6780}" srcOrd="1" destOrd="0" presId="urn:microsoft.com/office/officeart/2005/8/layout/list1"/>
    <dgm:cxn modelId="{965E58E2-2CD1-4EDF-8151-6DEFC969485A}" type="presParOf" srcId="{6FA71B77-E778-4A27-AEE2-28EBD688DD23}" destId="{9390DDF5-3A38-4137-BE2C-0D26FC19B5EA}" srcOrd="2" destOrd="0" presId="urn:microsoft.com/office/officeart/2005/8/layout/list1"/>
    <dgm:cxn modelId="{FF2C8AF9-42AF-44D7-8110-C3F4FBB44823}" type="presParOf" srcId="{6FA71B77-E778-4A27-AEE2-28EBD688DD23}" destId="{BDA341FD-1079-408B-A118-0A4A6581291D}" srcOrd="3" destOrd="0" presId="urn:microsoft.com/office/officeart/2005/8/layout/list1"/>
    <dgm:cxn modelId="{795CAA44-7BDB-4782-83AA-F32B998B4C70}" type="presParOf" srcId="{6FA71B77-E778-4A27-AEE2-28EBD688DD23}" destId="{1EB1F5C6-4E1F-46AC-99DB-36DE554D91F6}" srcOrd="4" destOrd="0" presId="urn:microsoft.com/office/officeart/2005/8/layout/list1"/>
    <dgm:cxn modelId="{2C870F58-59B7-4891-ABAC-4FB65754DFCD}" type="presParOf" srcId="{1EB1F5C6-4E1F-46AC-99DB-36DE554D91F6}" destId="{E02CBB61-4525-4E71-96B6-16C37BE0C2E6}" srcOrd="0" destOrd="0" presId="urn:microsoft.com/office/officeart/2005/8/layout/list1"/>
    <dgm:cxn modelId="{A3E0D674-DD2C-4CFA-85E2-98456F56DD4D}" type="presParOf" srcId="{1EB1F5C6-4E1F-46AC-99DB-36DE554D91F6}" destId="{4ABEDA58-4561-4F59-81F2-A8C31BB85E9E}" srcOrd="1" destOrd="0" presId="urn:microsoft.com/office/officeart/2005/8/layout/list1"/>
    <dgm:cxn modelId="{897B4897-9705-4BC7-A288-0D7CBCB06483}" type="presParOf" srcId="{6FA71B77-E778-4A27-AEE2-28EBD688DD23}" destId="{3E3A0CFE-27F5-4271-AB01-11E1CD6A424C}" srcOrd="5" destOrd="0" presId="urn:microsoft.com/office/officeart/2005/8/layout/list1"/>
    <dgm:cxn modelId="{6DAB9EFB-FC52-4BC8-A112-A3FC224B8CC1}" type="presParOf" srcId="{6FA71B77-E778-4A27-AEE2-28EBD688DD23}" destId="{8123EE3E-3FA8-465D-8670-71B26DB4463D}" srcOrd="6" destOrd="0" presId="urn:microsoft.com/office/officeart/2005/8/layout/list1"/>
    <dgm:cxn modelId="{A7DA70F4-C617-4E1E-9ABE-BF747D847CFD}" type="presParOf" srcId="{6FA71B77-E778-4A27-AEE2-28EBD688DD23}" destId="{97E32058-C5A8-47AD-8533-754A8D0CBF80}" srcOrd="7" destOrd="0" presId="urn:microsoft.com/office/officeart/2005/8/layout/list1"/>
    <dgm:cxn modelId="{2E0A3F0B-3521-4432-BE6C-2F596F7A0552}" type="presParOf" srcId="{6FA71B77-E778-4A27-AEE2-28EBD688DD23}" destId="{2577AA35-A8F5-407C-86BE-76624BFAFDCD}" srcOrd="8" destOrd="0" presId="urn:microsoft.com/office/officeart/2005/8/layout/list1"/>
    <dgm:cxn modelId="{92F01F56-EE57-4F02-894E-601503732081}" type="presParOf" srcId="{2577AA35-A8F5-407C-86BE-76624BFAFDCD}" destId="{306AFC0D-DDD5-4749-976A-8A755228CF68}" srcOrd="0" destOrd="0" presId="urn:microsoft.com/office/officeart/2005/8/layout/list1"/>
    <dgm:cxn modelId="{826A528F-EE31-4DB5-8155-C72537483133}" type="presParOf" srcId="{2577AA35-A8F5-407C-86BE-76624BFAFDCD}" destId="{622E72B2-D25A-4BDE-BFDA-D45C2152A017}" srcOrd="1" destOrd="0" presId="urn:microsoft.com/office/officeart/2005/8/layout/list1"/>
    <dgm:cxn modelId="{42A67DF1-CF8D-40DA-B62A-82167BB8CECF}" type="presParOf" srcId="{6FA71B77-E778-4A27-AEE2-28EBD688DD23}" destId="{8534D6A9-5ADC-4326-8D25-B3C64C83A1BD}" srcOrd="9" destOrd="0" presId="urn:microsoft.com/office/officeart/2005/8/layout/list1"/>
    <dgm:cxn modelId="{C80874EC-E220-46FB-B3E3-71C0147C4104}" type="presParOf" srcId="{6FA71B77-E778-4A27-AEE2-28EBD688DD23}" destId="{784D9ED4-802B-4E7C-82CF-204B22BDA3F7}" srcOrd="10" destOrd="0" presId="urn:microsoft.com/office/officeart/2005/8/layout/list1"/>
    <dgm:cxn modelId="{1A4D480B-7DFE-4B94-8FEB-09AAC4FDCF74}" type="presParOf" srcId="{6FA71B77-E778-4A27-AEE2-28EBD688DD23}" destId="{9B75F312-236C-4C65-817C-30C4388F931C}" srcOrd="11" destOrd="0" presId="urn:microsoft.com/office/officeart/2005/8/layout/list1"/>
    <dgm:cxn modelId="{A1349224-5294-46ED-928B-8D15283A3F80}" type="presParOf" srcId="{6FA71B77-E778-4A27-AEE2-28EBD688DD23}" destId="{81A2291C-B038-4FDB-B395-24C3DF67D382}" srcOrd="12" destOrd="0" presId="urn:microsoft.com/office/officeart/2005/8/layout/list1"/>
    <dgm:cxn modelId="{13C4C85F-78D1-4AD4-B2ED-53676114908B}" type="presParOf" srcId="{81A2291C-B038-4FDB-B395-24C3DF67D382}" destId="{67489704-24EF-48C3-A9E6-ECB3ACCC8653}" srcOrd="0" destOrd="0" presId="urn:microsoft.com/office/officeart/2005/8/layout/list1"/>
    <dgm:cxn modelId="{F7239389-7D36-4AA0-AB11-F80BD7BA443D}" type="presParOf" srcId="{81A2291C-B038-4FDB-B395-24C3DF67D382}" destId="{FD77FB14-B5F5-4771-B350-AA3CDA0C9687}" srcOrd="1" destOrd="0" presId="urn:microsoft.com/office/officeart/2005/8/layout/list1"/>
    <dgm:cxn modelId="{12A44AB7-97D0-40E0-8C09-7602E4358FAB}" type="presParOf" srcId="{6FA71B77-E778-4A27-AEE2-28EBD688DD23}" destId="{989E115A-0A50-4877-B04E-FD107AF2CBAD}" srcOrd="13" destOrd="0" presId="urn:microsoft.com/office/officeart/2005/8/layout/list1"/>
    <dgm:cxn modelId="{FC230F0A-88CB-4551-84F4-3EAC64FDE4E6}" type="presParOf" srcId="{6FA71B77-E778-4A27-AEE2-28EBD688DD23}" destId="{1495CFB3-FBB0-4EB2-8C73-F049981A36F3}" srcOrd="14" destOrd="0" presId="urn:microsoft.com/office/officeart/2005/8/layout/list1"/>
    <dgm:cxn modelId="{C372D246-2191-4860-9762-663407A76DBC}" type="presParOf" srcId="{6FA71B77-E778-4A27-AEE2-28EBD688DD23}" destId="{56306B99-B333-419F-923A-A145454057CF}" srcOrd="15" destOrd="0" presId="urn:microsoft.com/office/officeart/2005/8/layout/list1"/>
    <dgm:cxn modelId="{F42A1AF9-4FE9-4F25-A6F9-DF11E7DB3D52}" type="presParOf" srcId="{6FA71B77-E778-4A27-AEE2-28EBD688DD23}" destId="{1FEC7BE7-DF5F-4D7B-86AF-C5EC99F82108}" srcOrd="16" destOrd="0" presId="urn:microsoft.com/office/officeart/2005/8/layout/list1"/>
    <dgm:cxn modelId="{DF766BE8-6D83-46A0-98B6-B79D5A096813}" type="presParOf" srcId="{1FEC7BE7-DF5F-4D7B-86AF-C5EC99F82108}" destId="{AAD05927-6938-4A0D-9BA5-5D681B1A5986}" srcOrd="0" destOrd="0" presId="urn:microsoft.com/office/officeart/2005/8/layout/list1"/>
    <dgm:cxn modelId="{79A2BCE9-04D0-4F88-B01A-FC1063D5FAC5}" type="presParOf" srcId="{1FEC7BE7-DF5F-4D7B-86AF-C5EC99F82108}" destId="{CACB6BE8-F059-45F6-85A1-8A06BC25E8E0}" srcOrd="1" destOrd="0" presId="urn:microsoft.com/office/officeart/2005/8/layout/list1"/>
    <dgm:cxn modelId="{D4F092FB-130C-4C21-88FE-6EF047DB8CF7}" type="presParOf" srcId="{6FA71B77-E778-4A27-AEE2-28EBD688DD23}" destId="{8C95BE83-A052-40F8-B945-9407124BB309}" srcOrd="17" destOrd="0" presId="urn:microsoft.com/office/officeart/2005/8/layout/list1"/>
    <dgm:cxn modelId="{A3C27C13-0C73-49AD-87F7-EE4DCA4BE590}" type="presParOf" srcId="{6FA71B77-E778-4A27-AEE2-28EBD688DD23}" destId="{5B3818E7-3B5B-424B-B327-67DA6879A4B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8413E91-2B97-4C31-9127-DB945F136E6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3E7C2023-4296-4138-885C-2718FAD3ADB7}">
      <dgm:prSet phldrT="[文字]"/>
      <dgm:spPr/>
      <dgm:t>
        <a:bodyPr/>
        <a:lstStyle/>
        <a:p>
          <a:r>
            <a:rPr lang="zh-TW" altLang="en-US" dirty="0" smtClean="0"/>
            <a:t>範例</a:t>
          </a:r>
          <a:endParaRPr lang="zh-TW" altLang="en-US" dirty="0"/>
        </a:p>
      </dgm:t>
    </dgm:pt>
    <dgm:pt modelId="{A926FA9A-5021-47C4-B677-A928823B07EE}" type="parTrans" cxnId="{05947338-FBB3-470A-AD6D-C6243D0020EF}">
      <dgm:prSet/>
      <dgm:spPr/>
      <dgm:t>
        <a:bodyPr/>
        <a:lstStyle/>
        <a:p>
          <a:endParaRPr lang="zh-TW" altLang="en-US"/>
        </a:p>
      </dgm:t>
    </dgm:pt>
    <dgm:pt modelId="{7C53D65F-6F36-46AA-818D-78D0DD99BABA}" type="sibTrans" cxnId="{05947338-FBB3-470A-AD6D-C6243D0020EF}">
      <dgm:prSet/>
      <dgm:spPr/>
      <dgm:t>
        <a:bodyPr/>
        <a:lstStyle/>
        <a:p>
          <a:endParaRPr lang="zh-TW" altLang="en-US"/>
        </a:p>
      </dgm:t>
    </dgm:pt>
    <dgm:pt modelId="{5E56CBF3-CCF0-42A5-AF7A-D0AA21B3982F}">
      <dgm:prSet phldrT="[文字]"/>
      <dgm:spPr/>
      <dgm:t>
        <a:bodyPr/>
        <a:lstStyle/>
        <a:p>
          <a:endParaRPr lang="zh-TW" altLang="en-US"/>
        </a:p>
      </dgm:t>
    </dgm:pt>
    <dgm:pt modelId="{90770F59-9180-41A3-B9EF-1E39BA3ECA7C}" type="parTrans" cxnId="{443AB9FE-C348-4D1F-8E15-91D638F5207D}">
      <dgm:prSet/>
      <dgm:spPr/>
      <dgm:t>
        <a:bodyPr/>
        <a:lstStyle/>
        <a:p>
          <a:endParaRPr lang="zh-TW" altLang="en-US"/>
        </a:p>
      </dgm:t>
    </dgm:pt>
    <dgm:pt modelId="{529D4A65-2E3C-4B55-AAD4-6D36C07C97C9}" type="sibTrans" cxnId="{443AB9FE-C348-4D1F-8E15-91D638F5207D}">
      <dgm:prSet/>
      <dgm:spPr/>
      <dgm:t>
        <a:bodyPr/>
        <a:lstStyle/>
        <a:p>
          <a:endParaRPr lang="zh-TW" altLang="en-US"/>
        </a:p>
      </dgm:t>
    </dgm:pt>
    <dgm:pt modelId="{8E24935C-008F-4386-9CC3-72B919609996}">
      <dgm:prSet phldrT="[文字]"/>
      <dgm:spPr/>
      <dgm:t>
        <a:bodyPr/>
        <a:lstStyle/>
        <a:p>
          <a:endParaRPr lang="zh-TW" altLang="en-US"/>
        </a:p>
      </dgm:t>
    </dgm:pt>
    <dgm:pt modelId="{ADE06260-5DAC-4ADE-904F-62A1475AA97D}" type="parTrans" cxnId="{D08DC464-4F98-445B-8E1D-7C4EFE9B32C2}">
      <dgm:prSet/>
      <dgm:spPr/>
      <dgm:t>
        <a:bodyPr/>
        <a:lstStyle/>
        <a:p>
          <a:endParaRPr lang="zh-TW" altLang="en-US"/>
        </a:p>
      </dgm:t>
    </dgm:pt>
    <dgm:pt modelId="{5F412ECF-2F49-45FD-931B-64332AE68710}" type="sibTrans" cxnId="{D08DC464-4F98-445B-8E1D-7C4EFE9B32C2}">
      <dgm:prSet/>
      <dgm:spPr/>
      <dgm:t>
        <a:bodyPr/>
        <a:lstStyle/>
        <a:p>
          <a:endParaRPr lang="zh-TW" altLang="en-US"/>
        </a:p>
      </dgm:t>
    </dgm:pt>
    <dgm:pt modelId="{63C91053-AF45-45BC-85BF-CC0F8E330342}">
      <dgm:prSet phldrT="[文字]"/>
      <dgm:spPr/>
      <dgm:t>
        <a:bodyPr/>
        <a:lstStyle/>
        <a:p>
          <a:endParaRPr lang="zh-TW" altLang="en-US"/>
        </a:p>
      </dgm:t>
    </dgm:pt>
    <dgm:pt modelId="{5015AB17-CA6A-40C8-BFF6-6E189D9ABF51}" type="parTrans" cxnId="{145CB64F-E88A-4A64-9906-E3F5FBFC483F}">
      <dgm:prSet/>
      <dgm:spPr/>
      <dgm:t>
        <a:bodyPr/>
        <a:lstStyle/>
        <a:p>
          <a:endParaRPr lang="zh-TW" altLang="en-US"/>
        </a:p>
      </dgm:t>
    </dgm:pt>
    <dgm:pt modelId="{A4C1D2EF-7D65-4F90-9F23-80DD7A3C73DB}" type="sibTrans" cxnId="{145CB64F-E88A-4A64-9906-E3F5FBFC483F}">
      <dgm:prSet/>
      <dgm:spPr/>
      <dgm:t>
        <a:bodyPr/>
        <a:lstStyle/>
        <a:p>
          <a:endParaRPr lang="zh-TW" altLang="en-US"/>
        </a:p>
      </dgm:t>
    </dgm:pt>
    <dgm:pt modelId="{48B5672B-55E6-40B2-AEF9-28E70D9A8CB1}">
      <dgm:prSet phldrT="[文字]"/>
      <dgm:spPr/>
      <dgm:t>
        <a:bodyPr/>
        <a:lstStyle/>
        <a:p>
          <a:endParaRPr lang="zh-TW" altLang="en-US"/>
        </a:p>
      </dgm:t>
    </dgm:pt>
    <dgm:pt modelId="{94E3ADFB-442F-4E45-9FB9-50C210960F62}" type="parTrans" cxnId="{66D48FB9-8A87-4DB3-93D0-5CF678CD2E91}">
      <dgm:prSet/>
      <dgm:spPr/>
      <dgm:t>
        <a:bodyPr/>
        <a:lstStyle/>
        <a:p>
          <a:endParaRPr lang="zh-TW" altLang="en-US"/>
        </a:p>
      </dgm:t>
    </dgm:pt>
    <dgm:pt modelId="{5BD793A4-BA6F-400D-AE3D-2DB4E35DE619}" type="sibTrans" cxnId="{66D48FB9-8A87-4DB3-93D0-5CF678CD2E91}">
      <dgm:prSet/>
      <dgm:spPr/>
      <dgm:t>
        <a:bodyPr/>
        <a:lstStyle/>
        <a:p>
          <a:endParaRPr lang="zh-TW" altLang="en-US"/>
        </a:p>
      </dgm:t>
    </dgm:pt>
    <dgm:pt modelId="{3E3A5C59-FB5E-4D8C-9C32-54F545A563FC}">
      <dgm:prSet phldrT="[文字]"/>
      <dgm:spPr/>
      <dgm:t>
        <a:bodyPr/>
        <a:lstStyle/>
        <a:p>
          <a:endParaRPr lang="zh-TW" altLang="en-US"/>
        </a:p>
      </dgm:t>
    </dgm:pt>
    <dgm:pt modelId="{5493FD96-B601-4F7D-8728-3660B1247518}" type="parTrans" cxnId="{FD1249C0-174F-4AA3-873F-A950FC773C2C}">
      <dgm:prSet/>
      <dgm:spPr/>
      <dgm:t>
        <a:bodyPr/>
        <a:lstStyle/>
        <a:p>
          <a:endParaRPr lang="zh-TW" altLang="en-US"/>
        </a:p>
      </dgm:t>
    </dgm:pt>
    <dgm:pt modelId="{1F3805CF-016D-445B-B77D-C105448D2697}" type="sibTrans" cxnId="{FD1249C0-174F-4AA3-873F-A950FC773C2C}">
      <dgm:prSet/>
      <dgm:spPr/>
      <dgm:t>
        <a:bodyPr/>
        <a:lstStyle/>
        <a:p>
          <a:endParaRPr lang="zh-TW" altLang="en-US"/>
        </a:p>
      </dgm:t>
    </dgm:pt>
    <dgm:pt modelId="{80BAE279-E11C-401A-AF76-E92DBF8BD406}">
      <dgm:prSet phldrT="[文字]"/>
      <dgm:spPr/>
      <dgm:t>
        <a:bodyPr/>
        <a:lstStyle/>
        <a:p>
          <a:endParaRPr lang="zh-TW" altLang="en-US"/>
        </a:p>
      </dgm:t>
    </dgm:pt>
    <dgm:pt modelId="{4BE0AC5E-EA18-424A-976A-3F51BBAF3F9B}" type="parTrans" cxnId="{9B032FE1-461F-4C1A-83CD-F106582B6709}">
      <dgm:prSet/>
      <dgm:spPr/>
      <dgm:t>
        <a:bodyPr/>
        <a:lstStyle/>
        <a:p>
          <a:endParaRPr lang="zh-TW" altLang="en-US"/>
        </a:p>
      </dgm:t>
    </dgm:pt>
    <dgm:pt modelId="{CD65E2AD-3903-41F7-8D3A-F1D580705729}" type="sibTrans" cxnId="{9B032FE1-461F-4C1A-83CD-F106582B6709}">
      <dgm:prSet/>
      <dgm:spPr/>
      <dgm:t>
        <a:bodyPr/>
        <a:lstStyle/>
        <a:p>
          <a:endParaRPr lang="zh-TW" altLang="en-US"/>
        </a:p>
      </dgm:t>
    </dgm:pt>
    <dgm:pt modelId="{0D02F87D-5894-4FC3-B5F9-292BCB036315}">
      <dgm:prSet phldrT="[文字]"/>
      <dgm:spPr/>
      <dgm:t>
        <a:bodyPr/>
        <a:lstStyle/>
        <a:p>
          <a:endParaRPr lang="zh-TW" altLang="en-US"/>
        </a:p>
      </dgm:t>
    </dgm:pt>
    <dgm:pt modelId="{95D155C9-9A2F-447C-BF9C-A220FD57A65A}" type="parTrans" cxnId="{24CAEB99-CDEF-4EFA-A491-AC89280AD451}">
      <dgm:prSet/>
      <dgm:spPr/>
      <dgm:t>
        <a:bodyPr/>
        <a:lstStyle/>
        <a:p>
          <a:endParaRPr lang="zh-TW" altLang="en-US"/>
        </a:p>
      </dgm:t>
    </dgm:pt>
    <dgm:pt modelId="{5D4630C1-76BA-4C4A-BF4F-55BC028E3A13}" type="sibTrans" cxnId="{24CAEB99-CDEF-4EFA-A491-AC89280AD451}">
      <dgm:prSet/>
      <dgm:spPr/>
      <dgm:t>
        <a:bodyPr/>
        <a:lstStyle/>
        <a:p>
          <a:endParaRPr lang="zh-TW" altLang="en-US"/>
        </a:p>
      </dgm:t>
    </dgm:pt>
    <dgm:pt modelId="{E4D5B3D1-E28C-4156-9B95-2A522EAD699A}">
      <dgm:prSet phldrT="[文字]"/>
      <dgm:spPr/>
      <dgm:t>
        <a:bodyPr/>
        <a:lstStyle/>
        <a:p>
          <a:endParaRPr lang="zh-TW" altLang="en-US"/>
        </a:p>
      </dgm:t>
    </dgm:pt>
    <dgm:pt modelId="{1733859E-23A3-418C-8DBD-C75FD9715C8A}" type="parTrans" cxnId="{E54D0620-EDB9-4D3A-AB23-8E40CCE07316}">
      <dgm:prSet/>
      <dgm:spPr/>
      <dgm:t>
        <a:bodyPr/>
        <a:lstStyle/>
        <a:p>
          <a:endParaRPr lang="zh-TW" altLang="en-US"/>
        </a:p>
      </dgm:t>
    </dgm:pt>
    <dgm:pt modelId="{E0890704-AD83-44CE-AC7E-87F7FAECF5CC}" type="sibTrans" cxnId="{E54D0620-EDB9-4D3A-AB23-8E40CCE07316}">
      <dgm:prSet/>
      <dgm:spPr/>
      <dgm:t>
        <a:bodyPr/>
        <a:lstStyle/>
        <a:p>
          <a:endParaRPr lang="zh-TW" altLang="en-US"/>
        </a:p>
      </dgm:t>
    </dgm:pt>
    <dgm:pt modelId="{C5EDA696-C17B-419A-8D60-B8D94AC7E84D}">
      <dgm:prSet phldrT="[文字]"/>
      <dgm:spPr/>
      <dgm:t>
        <a:bodyPr/>
        <a:lstStyle/>
        <a:p>
          <a:endParaRPr lang="zh-TW" altLang="en-US"/>
        </a:p>
      </dgm:t>
    </dgm:pt>
    <dgm:pt modelId="{20C8B36E-B6BD-45FC-AC85-5252ACA5B0AA}" type="parTrans" cxnId="{86BB3D28-108E-40EC-8B1A-A8E7CF942F89}">
      <dgm:prSet/>
      <dgm:spPr/>
      <dgm:t>
        <a:bodyPr/>
        <a:lstStyle/>
        <a:p>
          <a:endParaRPr lang="zh-TW" altLang="en-US"/>
        </a:p>
      </dgm:t>
    </dgm:pt>
    <dgm:pt modelId="{F63CA85D-BFCC-4DDC-9670-0B00FEDFBA44}" type="sibTrans" cxnId="{86BB3D28-108E-40EC-8B1A-A8E7CF942F89}">
      <dgm:prSet/>
      <dgm:spPr/>
      <dgm:t>
        <a:bodyPr/>
        <a:lstStyle/>
        <a:p>
          <a:endParaRPr lang="zh-TW" altLang="en-US"/>
        </a:p>
      </dgm:t>
    </dgm:pt>
    <dgm:pt modelId="{05809269-2300-4BC1-B804-97601596B0E4}" type="pres">
      <dgm:prSet presAssocID="{48413E91-2B97-4C31-9127-DB945F136E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4357CA2-C868-4410-A6BC-42BED9326990}" type="pres">
      <dgm:prSet presAssocID="{3E7C2023-4296-4138-885C-2718FAD3ADB7}" presName="parentLin" presStyleCnt="0"/>
      <dgm:spPr/>
    </dgm:pt>
    <dgm:pt modelId="{C074788C-D9CD-4128-8651-844DF286E759}" type="pres">
      <dgm:prSet presAssocID="{3E7C2023-4296-4138-885C-2718FAD3ADB7}" presName="parentLeftMargin" presStyleLbl="node1" presStyleIdx="0" presStyleCnt="1"/>
      <dgm:spPr/>
      <dgm:t>
        <a:bodyPr/>
        <a:lstStyle/>
        <a:p>
          <a:endParaRPr lang="zh-TW" altLang="en-US"/>
        </a:p>
      </dgm:t>
    </dgm:pt>
    <dgm:pt modelId="{C07B411E-9C85-4FDD-B814-D9CD1FFFD365}" type="pres">
      <dgm:prSet presAssocID="{3E7C2023-4296-4138-885C-2718FAD3ADB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E46851-0BF8-4B5A-80D9-140C767F05F3}" type="pres">
      <dgm:prSet presAssocID="{3E7C2023-4296-4138-885C-2718FAD3ADB7}" presName="negativeSpace" presStyleCnt="0"/>
      <dgm:spPr/>
    </dgm:pt>
    <dgm:pt modelId="{8A8C149A-DFC2-46BD-82A8-FD224E27D3E4}" type="pres">
      <dgm:prSet presAssocID="{3E7C2023-4296-4138-885C-2718FAD3ADB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54D0620-EDB9-4D3A-AB23-8E40CCE07316}" srcId="{3E7C2023-4296-4138-885C-2718FAD3ADB7}" destId="{E4D5B3D1-E28C-4156-9B95-2A522EAD699A}" srcOrd="6" destOrd="0" parTransId="{1733859E-23A3-418C-8DBD-C75FD9715C8A}" sibTransId="{E0890704-AD83-44CE-AC7E-87F7FAECF5CC}"/>
    <dgm:cxn modelId="{443AB9FE-C348-4D1F-8E15-91D638F5207D}" srcId="{3E7C2023-4296-4138-885C-2718FAD3ADB7}" destId="{5E56CBF3-CCF0-42A5-AF7A-D0AA21B3982F}" srcOrd="8" destOrd="0" parTransId="{90770F59-9180-41A3-B9EF-1E39BA3ECA7C}" sibTransId="{529D4A65-2E3C-4B55-AAD4-6D36C07C97C9}"/>
    <dgm:cxn modelId="{BEF2FBC7-CDC9-49B2-A415-4384209EA705}" type="presOf" srcId="{63C91053-AF45-45BC-85BF-CC0F8E330342}" destId="{8A8C149A-DFC2-46BD-82A8-FD224E27D3E4}" srcOrd="0" destOrd="1" presId="urn:microsoft.com/office/officeart/2005/8/layout/list1"/>
    <dgm:cxn modelId="{F80DC45D-A7FD-4BAB-B304-4638E2F8340C}" type="presOf" srcId="{5E56CBF3-CCF0-42A5-AF7A-D0AA21B3982F}" destId="{8A8C149A-DFC2-46BD-82A8-FD224E27D3E4}" srcOrd="0" destOrd="8" presId="urn:microsoft.com/office/officeart/2005/8/layout/list1"/>
    <dgm:cxn modelId="{145CB64F-E88A-4A64-9906-E3F5FBFC483F}" srcId="{3E7C2023-4296-4138-885C-2718FAD3ADB7}" destId="{63C91053-AF45-45BC-85BF-CC0F8E330342}" srcOrd="1" destOrd="0" parTransId="{5015AB17-CA6A-40C8-BFF6-6E189D9ABF51}" sibTransId="{A4C1D2EF-7D65-4F90-9F23-80DD7A3C73DB}"/>
    <dgm:cxn modelId="{A6F08F14-AA8B-429A-92E9-0341F55E6685}" type="presOf" srcId="{48B5672B-55E6-40B2-AEF9-28E70D9A8CB1}" destId="{8A8C149A-DFC2-46BD-82A8-FD224E27D3E4}" srcOrd="0" destOrd="2" presId="urn:microsoft.com/office/officeart/2005/8/layout/list1"/>
    <dgm:cxn modelId="{F07D339E-48E2-4341-8498-B1F9493E10BC}" type="presOf" srcId="{80BAE279-E11C-401A-AF76-E92DBF8BD406}" destId="{8A8C149A-DFC2-46BD-82A8-FD224E27D3E4}" srcOrd="0" destOrd="4" presId="urn:microsoft.com/office/officeart/2005/8/layout/list1"/>
    <dgm:cxn modelId="{77F792E2-BAB9-426E-AF11-7455A172EEEA}" type="presOf" srcId="{C5EDA696-C17B-419A-8D60-B8D94AC7E84D}" destId="{8A8C149A-DFC2-46BD-82A8-FD224E27D3E4}" srcOrd="0" destOrd="7" presId="urn:microsoft.com/office/officeart/2005/8/layout/list1"/>
    <dgm:cxn modelId="{66D48FB9-8A87-4DB3-93D0-5CF678CD2E91}" srcId="{3E7C2023-4296-4138-885C-2718FAD3ADB7}" destId="{48B5672B-55E6-40B2-AEF9-28E70D9A8CB1}" srcOrd="2" destOrd="0" parTransId="{94E3ADFB-442F-4E45-9FB9-50C210960F62}" sibTransId="{5BD793A4-BA6F-400D-AE3D-2DB4E35DE619}"/>
    <dgm:cxn modelId="{C41D9201-48A0-46AB-AFD5-D3A98293616C}" type="presOf" srcId="{48413E91-2B97-4C31-9127-DB945F136E69}" destId="{05809269-2300-4BC1-B804-97601596B0E4}" srcOrd="0" destOrd="0" presId="urn:microsoft.com/office/officeart/2005/8/layout/list1"/>
    <dgm:cxn modelId="{9B032FE1-461F-4C1A-83CD-F106582B6709}" srcId="{3E7C2023-4296-4138-885C-2718FAD3ADB7}" destId="{80BAE279-E11C-401A-AF76-E92DBF8BD406}" srcOrd="4" destOrd="0" parTransId="{4BE0AC5E-EA18-424A-976A-3F51BBAF3F9B}" sibTransId="{CD65E2AD-3903-41F7-8D3A-F1D580705729}"/>
    <dgm:cxn modelId="{B7A3FB5A-96F5-4F99-9AB3-D04ABC4D4066}" type="presOf" srcId="{8E24935C-008F-4386-9CC3-72B919609996}" destId="{8A8C149A-DFC2-46BD-82A8-FD224E27D3E4}" srcOrd="0" destOrd="0" presId="urn:microsoft.com/office/officeart/2005/8/layout/list1"/>
    <dgm:cxn modelId="{86BB3D28-108E-40EC-8B1A-A8E7CF942F89}" srcId="{3E7C2023-4296-4138-885C-2718FAD3ADB7}" destId="{C5EDA696-C17B-419A-8D60-B8D94AC7E84D}" srcOrd="7" destOrd="0" parTransId="{20C8B36E-B6BD-45FC-AC85-5252ACA5B0AA}" sibTransId="{F63CA85D-BFCC-4DDC-9670-0B00FEDFBA44}"/>
    <dgm:cxn modelId="{D08DC464-4F98-445B-8E1D-7C4EFE9B32C2}" srcId="{3E7C2023-4296-4138-885C-2718FAD3ADB7}" destId="{8E24935C-008F-4386-9CC3-72B919609996}" srcOrd="0" destOrd="0" parTransId="{ADE06260-5DAC-4ADE-904F-62A1475AA97D}" sibTransId="{5F412ECF-2F49-45FD-931B-64332AE68710}"/>
    <dgm:cxn modelId="{FD1249C0-174F-4AA3-873F-A950FC773C2C}" srcId="{3E7C2023-4296-4138-885C-2718FAD3ADB7}" destId="{3E3A5C59-FB5E-4D8C-9C32-54F545A563FC}" srcOrd="3" destOrd="0" parTransId="{5493FD96-B601-4F7D-8728-3660B1247518}" sibTransId="{1F3805CF-016D-445B-B77D-C105448D2697}"/>
    <dgm:cxn modelId="{687A03FB-BCB7-420E-A09B-BE979FFF0342}" type="presOf" srcId="{3E7C2023-4296-4138-885C-2718FAD3ADB7}" destId="{C07B411E-9C85-4FDD-B814-D9CD1FFFD365}" srcOrd="1" destOrd="0" presId="urn:microsoft.com/office/officeart/2005/8/layout/list1"/>
    <dgm:cxn modelId="{2CC785EF-8C93-4309-81F4-251F8EBD8DB4}" type="presOf" srcId="{0D02F87D-5894-4FC3-B5F9-292BCB036315}" destId="{8A8C149A-DFC2-46BD-82A8-FD224E27D3E4}" srcOrd="0" destOrd="5" presId="urn:microsoft.com/office/officeart/2005/8/layout/list1"/>
    <dgm:cxn modelId="{24CAEB99-CDEF-4EFA-A491-AC89280AD451}" srcId="{3E7C2023-4296-4138-885C-2718FAD3ADB7}" destId="{0D02F87D-5894-4FC3-B5F9-292BCB036315}" srcOrd="5" destOrd="0" parTransId="{95D155C9-9A2F-447C-BF9C-A220FD57A65A}" sibTransId="{5D4630C1-76BA-4C4A-BF4F-55BC028E3A13}"/>
    <dgm:cxn modelId="{7E047D1B-CFEB-4A21-9394-64D186BE73A0}" type="presOf" srcId="{3E7C2023-4296-4138-885C-2718FAD3ADB7}" destId="{C074788C-D9CD-4128-8651-844DF286E759}" srcOrd="0" destOrd="0" presId="urn:microsoft.com/office/officeart/2005/8/layout/list1"/>
    <dgm:cxn modelId="{EB6A91E7-3E6A-4728-B4C4-1BDF2C0EEAE8}" type="presOf" srcId="{3E3A5C59-FB5E-4D8C-9C32-54F545A563FC}" destId="{8A8C149A-DFC2-46BD-82A8-FD224E27D3E4}" srcOrd="0" destOrd="3" presId="urn:microsoft.com/office/officeart/2005/8/layout/list1"/>
    <dgm:cxn modelId="{05947338-FBB3-470A-AD6D-C6243D0020EF}" srcId="{48413E91-2B97-4C31-9127-DB945F136E69}" destId="{3E7C2023-4296-4138-885C-2718FAD3ADB7}" srcOrd="0" destOrd="0" parTransId="{A926FA9A-5021-47C4-B677-A928823B07EE}" sibTransId="{7C53D65F-6F36-46AA-818D-78D0DD99BABA}"/>
    <dgm:cxn modelId="{DC0D8520-7B1F-4326-A355-C6B2F1923018}" type="presOf" srcId="{E4D5B3D1-E28C-4156-9B95-2A522EAD699A}" destId="{8A8C149A-DFC2-46BD-82A8-FD224E27D3E4}" srcOrd="0" destOrd="6" presId="urn:microsoft.com/office/officeart/2005/8/layout/list1"/>
    <dgm:cxn modelId="{35F2F8C3-2D12-4E95-A12D-AA5FBCBA984D}" type="presParOf" srcId="{05809269-2300-4BC1-B804-97601596B0E4}" destId="{14357CA2-C868-4410-A6BC-42BED9326990}" srcOrd="0" destOrd="0" presId="urn:microsoft.com/office/officeart/2005/8/layout/list1"/>
    <dgm:cxn modelId="{DC40981E-32A5-409B-9260-F305EBDECDA3}" type="presParOf" srcId="{14357CA2-C868-4410-A6BC-42BED9326990}" destId="{C074788C-D9CD-4128-8651-844DF286E759}" srcOrd="0" destOrd="0" presId="urn:microsoft.com/office/officeart/2005/8/layout/list1"/>
    <dgm:cxn modelId="{9948C75B-8D94-4192-8D68-FBA5B4362040}" type="presParOf" srcId="{14357CA2-C868-4410-A6BC-42BED9326990}" destId="{C07B411E-9C85-4FDD-B814-D9CD1FFFD365}" srcOrd="1" destOrd="0" presId="urn:microsoft.com/office/officeart/2005/8/layout/list1"/>
    <dgm:cxn modelId="{0A94BBA0-2017-4165-A111-D5388747343F}" type="presParOf" srcId="{05809269-2300-4BC1-B804-97601596B0E4}" destId="{75E46851-0BF8-4B5A-80D9-140C767F05F3}" srcOrd="1" destOrd="0" presId="urn:microsoft.com/office/officeart/2005/8/layout/list1"/>
    <dgm:cxn modelId="{BA49FF47-41A7-42C7-9A40-058863C31DD6}" type="presParOf" srcId="{05809269-2300-4BC1-B804-97601596B0E4}" destId="{8A8C149A-DFC2-46BD-82A8-FD224E27D3E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EA7B438-9C7F-4996-991E-15CB25EC44E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FCDD5EE3-FDD1-4148-A9C0-F50F32866242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標籤：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&lt;Table&gt;&lt;/Table&gt;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AFC167-5479-467C-802C-1A7E6A95E27A}" type="parTrans" cxnId="{423A8DDB-0CCF-4F02-9DD6-17C316DC2C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D26C9F4-CB89-4CD6-9C2F-94E4B000B3D1}" type="sibTrans" cxnId="{423A8DDB-0CCF-4F02-9DD6-17C316DC2C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85C833-A860-4774-8648-AF29FA7FB98B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形成一個表格的最基本標籤，在於表達欲建造一個表格，其他與表格有關的標籤都必須在這組標籤之內。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6470D5-F4E9-423A-BFD4-8E0544B34F8C}" type="parTrans" cxnId="{80BFCBC0-A236-48D7-908B-694F7199D2F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585287-EC69-4623-9B18-3EE4D45CE807}" type="sibTrans" cxnId="{80BFCBC0-A236-48D7-908B-694F7199D2F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63EC47-7C5D-4D3D-9D54-86159637119A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相關屬性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5DA298-6617-4C92-8D08-067B60D170C7}" type="parTrans" cxnId="{85882A35-1DB4-4C04-AEC3-46FE533FD7E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21FFF6-626C-4875-BA06-72287B22DE28}" type="sibTrans" cxnId="{85882A35-1DB4-4C04-AEC3-46FE533FD7E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318AF9-39ED-43F6-A67A-7FE875150A0D}">
      <dgm:prSet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Border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：為表格加上框線。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EF14C8-45F1-49B7-9846-EFED0086C74A}" type="parTrans" cxnId="{F2302534-9526-4598-8F89-0B71DD9D0A1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A09C49-06A1-44CF-8C17-F440301D804D}" type="sibTrans" cxnId="{F2302534-9526-4598-8F89-0B71DD9D0A1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B26BAF2-6896-4B71-B2A0-569DDED35F2D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51E150-4BDB-471D-A164-295E15EC6EDD}" type="parTrans" cxnId="{B661FA80-7F42-4240-BF3C-8FA77DC0CE31}">
      <dgm:prSet/>
      <dgm:spPr/>
      <dgm:t>
        <a:bodyPr/>
        <a:lstStyle/>
        <a:p>
          <a:endParaRPr lang="zh-TW" altLang="en-US"/>
        </a:p>
      </dgm:t>
    </dgm:pt>
    <dgm:pt modelId="{A72F3F32-FC04-4F9D-AE8B-FABBAAD25399}" type="sibTrans" cxnId="{B661FA80-7F42-4240-BF3C-8FA77DC0CE31}">
      <dgm:prSet/>
      <dgm:spPr/>
      <dgm:t>
        <a:bodyPr/>
        <a:lstStyle/>
        <a:p>
          <a:endParaRPr lang="zh-TW" altLang="en-US"/>
        </a:p>
      </dgm:t>
    </dgm:pt>
    <dgm:pt modelId="{21ADAE9D-3C72-4440-B40C-E491470CDEAC}">
      <dgm:prSet custT="1"/>
      <dgm:spPr/>
      <dgm:t>
        <a:bodyPr/>
        <a:lstStyle/>
        <a:p>
          <a:r>
            <a:rPr lang="en-US" altLang="zh-TW" sz="15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&lt;table width="70%" border="4" background="bg00.gif"&gt; …. &lt;/table&gt;</a:t>
          </a:r>
          <a:endParaRPr lang="en-US" altLang="zh-TW" sz="15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251F90-1CF3-4B49-9FAA-A41B16179D2E}" type="parTrans" cxnId="{31D967BE-3E05-4056-A673-CF1B5C5B4817}">
      <dgm:prSet/>
      <dgm:spPr/>
      <dgm:t>
        <a:bodyPr/>
        <a:lstStyle/>
        <a:p>
          <a:endParaRPr lang="zh-TW" altLang="en-US"/>
        </a:p>
      </dgm:t>
    </dgm:pt>
    <dgm:pt modelId="{A227279B-C19B-4B39-B3B5-F441CA53787B}" type="sibTrans" cxnId="{31D967BE-3E05-4056-A673-CF1B5C5B4817}">
      <dgm:prSet/>
      <dgm:spPr/>
      <dgm:t>
        <a:bodyPr/>
        <a:lstStyle/>
        <a:p>
          <a:endParaRPr lang="zh-TW" altLang="en-US"/>
        </a:p>
      </dgm:t>
    </dgm:pt>
    <dgm:pt modelId="{3F312475-7FBA-4608-A79A-8EEF88FE8D40}">
      <dgm:prSet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Width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Height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：設定表格的寬度及高度。</a:t>
          </a:r>
        </a:p>
      </dgm:t>
    </dgm:pt>
    <dgm:pt modelId="{637BB799-56EC-403E-BEBF-8061F0E06E06}" type="parTrans" cxnId="{EF7D8F8C-84E4-4B09-B496-ECEFE92689DD}">
      <dgm:prSet/>
      <dgm:spPr/>
      <dgm:t>
        <a:bodyPr/>
        <a:lstStyle/>
        <a:p>
          <a:endParaRPr lang="zh-TW" altLang="en-US"/>
        </a:p>
      </dgm:t>
    </dgm:pt>
    <dgm:pt modelId="{A524F392-9616-4B82-BE30-7F3932F34040}" type="sibTrans" cxnId="{EF7D8F8C-84E4-4B09-B496-ECEFE92689DD}">
      <dgm:prSet/>
      <dgm:spPr/>
      <dgm:t>
        <a:bodyPr/>
        <a:lstStyle/>
        <a:p>
          <a:endParaRPr lang="zh-TW" altLang="en-US"/>
        </a:p>
      </dgm:t>
    </dgm:pt>
    <dgm:pt modelId="{2D5C0B30-4D04-4381-B369-204170462E53}">
      <dgm:prSet/>
      <dgm:spPr/>
      <dgm:t>
        <a:bodyPr/>
        <a:lstStyle/>
        <a:p>
          <a:r>
            <a:rPr lang="en-US" altLang="zh-TW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Bgcolor</a:t>
          </a:r>
          <a:r>
            <a:rPr lang="zh-TW" altLang="zh-TW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：設定表格的背景顏色。</a:t>
          </a:r>
        </a:p>
      </dgm:t>
    </dgm:pt>
    <dgm:pt modelId="{FB85F8C2-CBDA-4A55-8CFC-28483F6E149B}" type="parTrans" cxnId="{F95AD68B-D0B6-4E26-81D4-6F92AE3DAE9F}">
      <dgm:prSet/>
      <dgm:spPr/>
      <dgm:t>
        <a:bodyPr/>
        <a:lstStyle/>
        <a:p>
          <a:endParaRPr lang="zh-TW" altLang="en-US"/>
        </a:p>
      </dgm:t>
    </dgm:pt>
    <dgm:pt modelId="{1CFC7CB4-CD04-4DEC-8B02-86C2F84F75BA}" type="sibTrans" cxnId="{F95AD68B-D0B6-4E26-81D4-6F92AE3DAE9F}">
      <dgm:prSet/>
      <dgm:spPr/>
      <dgm:t>
        <a:bodyPr/>
        <a:lstStyle/>
        <a:p>
          <a:endParaRPr lang="zh-TW" altLang="en-US"/>
        </a:p>
      </dgm:t>
    </dgm:pt>
    <dgm:pt modelId="{80068155-EA52-42B7-8636-718369DD46FA}">
      <dgm:prSet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Background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：設定表格的背景。</a:t>
          </a:r>
        </a:p>
      </dgm:t>
    </dgm:pt>
    <dgm:pt modelId="{1F12046B-F261-46B7-9794-9339AFAB7A83}" type="parTrans" cxnId="{C2C103B2-ACD8-4CAF-8705-3788EFA740C0}">
      <dgm:prSet/>
      <dgm:spPr/>
      <dgm:t>
        <a:bodyPr/>
        <a:lstStyle/>
        <a:p>
          <a:endParaRPr lang="zh-TW" altLang="en-US"/>
        </a:p>
      </dgm:t>
    </dgm:pt>
    <dgm:pt modelId="{F57D0E0D-3597-4F15-AF0F-FFB3E0854962}" type="sibTrans" cxnId="{C2C103B2-ACD8-4CAF-8705-3788EFA740C0}">
      <dgm:prSet/>
      <dgm:spPr/>
      <dgm:t>
        <a:bodyPr/>
        <a:lstStyle/>
        <a:p>
          <a:endParaRPr lang="zh-TW" altLang="en-US"/>
        </a:p>
      </dgm:t>
    </dgm:pt>
    <dgm:pt modelId="{C97B2C6A-C819-4189-BAE3-BFEF8BDA4238}" type="pres">
      <dgm:prSet presAssocID="{1EA7B438-9C7F-4996-991E-15CB25EC44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4FE96FD-AC80-491E-BCEA-639A085835A8}" type="pres">
      <dgm:prSet presAssocID="{FCDD5EE3-FDD1-4148-A9C0-F50F32866242}" presName="parentLin" presStyleCnt="0"/>
      <dgm:spPr/>
      <dgm:t>
        <a:bodyPr/>
        <a:lstStyle/>
        <a:p>
          <a:endParaRPr lang="zh-TW" altLang="en-US"/>
        </a:p>
      </dgm:t>
    </dgm:pt>
    <dgm:pt modelId="{00131915-7B73-4253-AE5E-E314BFEDD27F}" type="pres">
      <dgm:prSet presAssocID="{FCDD5EE3-FDD1-4148-A9C0-F50F32866242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CAFB8F3C-7A6C-4003-A065-0F6E29DC0E8E}" type="pres">
      <dgm:prSet presAssocID="{FCDD5EE3-FDD1-4148-A9C0-F50F3286624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71823C-B7E9-45DC-B4CC-8A8481008FAA}" type="pres">
      <dgm:prSet presAssocID="{FCDD5EE3-FDD1-4148-A9C0-F50F32866242}" presName="negativeSpace" presStyleCnt="0"/>
      <dgm:spPr/>
      <dgm:t>
        <a:bodyPr/>
        <a:lstStyle/>
        <a:p>
          <a:endParaRPr lang="zh-TW" altLang="en-US"/>
        </a:p>
      </dgm:t>
    </dgm:pt>
    <dgm:pt modelId="{B2EBDA83-75DC-4468-8A8D-78E8AB9405D1}" type="pres">
      <dgm:prSet presAssocID="{FCDD5EE3-FDD1-4148-A9C0-F50F3286624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840151-BF9E-44C3-B881-A5CF373BA43C}" type="pres">
      <dgm:prSet presAssocID="{AD26C9F4-CB89-4CD6-9C2F-94E4B000B3D1}" presName="spaceBetweenRectangles" presStyleCnt="0"/>
      <dgm:spPr/>
      <dgm:t>
        <a:bodyPr/>
        <a:lstStyle/>
        <a:p>
          <a:endParaRPr lang="zh-TW" altLang="en-US"/>
        </a:p>
      </dgm:t>
    </dgm:pt>
    <dgm:pt modelId="{E9435052-40F9-4C23-B96F-6820BD0EF529}" type="pres">
      <dgm:prSet presAssocID="{2863EC47-7C5D-4D3D-9D54-86159637119A}" presName="parentLin" presStyleCnt="0"/>
      <dgm:spPr/>
      <dgm:t>
        <a:bodyPr/>
        <a:lstStyle/>
        <a:p>
          <a:endParaRPr lang="zh-TW" altLang="en-US"/>
        </a:p>
      </dgm:t>
    </dgm:pt>
    <dgm:pt modelId="{0D178E9E-418D-471A-B665-1D581D5D4085}" type="pres">
      <dgm:prSet presAssocID="{2863EC47-7C5D-4D3D-9D54-86159637119A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8CEE7496-5EDA-4766-BB94-5517D184E254}" type="pres">
      <dgm:prSet presAssocID="{2863EC47-7C5D-4D3D-9D54-86159637119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78CC72-2E58-4641-BE5B-7294DFF1536F}" type="pres">
      <dgm:prSet presAssocID="{2863EC47-7C5D-4D3D-9D54-86159637119A}" presName="negativeSpace" presStyleCnt="0"/>
      <dgm:spPr/>
      <dgm:t>
        <a:bodyPr/>
        <a:lstStyle/>
        <a:p>
          <a:endParaRPr lang="zh-TW" altLang="en-US"/>
        </a:p>
      </dgm:t>
    </dgm:pt>
    <dgm:pt modelId="{628AB314-5640-434B-A6D0-1C52FD1B7D0F}" type="pres">
      <dgm:prSet presAssocID="{2863EC47-7C5D-4D3D-9D54-86159637119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0DC316-C386-4558-ADAC-2EDCDC9CA632}" type="pres">
      <dgm:prSet presAssocID="{4921FFF6-626C-4875-BA06-72287B22DE28}" presName="spaceBetweenRectangles" presStyleCnt="0"/>
      <dgm:spPr/>
      <dgm:t>
        <a:bodyPr/>
        <a:lstStyle/>
        <a:p>
          <a:endParaRPr lang="zh-TW" altLang="en-US"/>
        </a:p>
      </dgm:t>
    </dgm:pt>
    <dgm:pt modelId="{F5FF1B22-D961-4D84-B9DE-AF1A96A0E488}" type="pres">
      <dgm:prSet presAssocID="{BB26BAF2-6896-4B71-B2A0-569DDED35F2D}" presName="parentLin" presStyleCnt="0"/>
      <dgm:spPr/>
      <dgm:t>
        <a:bodyPr/>
        <a:lstStyle/>
        <a:p>
          <a:endParaRPr lang="zh-TW" altLang="en-US"/>
        </a:p>
      </dgm:t>
    </dgm:pt>
    <dgm:pt modelId="{E09F5AF9-4E06-4C91-B009-7071C292688D}" type="pres">
      <dgm:prSet presAssocID="{BB26BAF2-6896-4B71-B2A0-569DDED35F2D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2706F336-0780-477D-B3FD-4584F1352183}" type="pres">
      <dgm:prSet presAssocID="{BB26BAF2-6896-4B71-B2A0-569DDED35F2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52FDA3-D987-4797-847F-1C5F5019258B}" type="pres">
      <dgm:prSet presAssocID="{BB26BAF2-6896-4B71-B2A0-569DDED35F2D}" presName="negativeSpace" presStyleCnt="0"/>
      <dgm:spPr/>
      <dgm:t>
        <a:bodyPr/>
        <a:lstStyle/>
        <a:p>
          <a:endParaRPr lang="zh-TW" altLang="en-US"/>
        </a:p>
      </dgm:t>
    </dgm:pt>
    <dgm:pt modelId="{E71542F8-5D24-4867-BD7D-0FADB2B7094F}" type="pres">
      <dgm:prSet presAssocID="{BB26BAF2-6896-4B71-B2A0-569DDED35F2D}" presName="childText" presStyleLbl="conFgAcc1" presStyleIdx="2" presStyleCnt="3" custLinFactNeighborX="-38211" custLinFactNeighborY="3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FB49CB8-EEC2-46C5-B2E9-B0530E5A0664}" type="presOf" srcId="{2863EC47-7C5D-4D3D-9D54-86159637119A}" destId="{0D178E9E-418D-471A-B665-1D581D5D4085}" srcOrd="0" destOrd="0" presId="urn:microsoft.com/office/officeart/2005/8/layout/list1"/>
    <dgm:cxn modelId="{95585E28-5599-43A6-95D4-C6BB67B83886}" type="presOf" srcId="{D285C833-A860-4774-8648-AF29FA7FB98B}" destId="{B2EBDA83-75DC-4468-8A8D-78E8AB9405D1}" srcOrd="0" destOrd="0" presId="urn:microsoft.com/office/officeart/2005/8/layout/list1"/>
    <dgm:cxn modelId="{015CF80B-500F-4FC4-9F16-6E6234D543E3}" type="presOf" srcId="{2863EC47-7C5D-4D3D-9D54-86159637119A}" destId="{8CEE7496-5EDA-4766-BB94-5517D184E254}" srcOrd="1" destOrd="0" presId="urn:microsoft.com/office/officeart/2005/8/layout/list1"/>
    <dgm:cxn modelId="{19010B36-B964-4BF9-BE39-43DBE679DE5F}" type="presOf" srcId="{BB26BAF2-6896-4B71-B2A0-569DDED35F2D}" destId="{E09F5AF9-4E06-4C91-B009-7071C292688D}" srcOrd="0" destOrd="0" presId="urn:microsoft.com/office/officeart/2005/8/layout/list1"/>
    <dgm:cxn modelId="{85882A35-1DB4-4C04-AEC3-46FE533FD7E3}" srcId="{1EA7B438-9C7F-4996-991E-15CB25EC44E8}" destId="{2863EC47-7C5D-4D3D-9D54-86159637119A}" srcOrd="1" destOrd="0" parTransId="{645DA298-6617-4C92-8D08-067B60D170C7}" sibTransId="{4921FFF6-626C-4875-BA06-72287B22DE28}"/>
    <dgm:cxn modelId="{F95AD68B-D0B6-4E26-81D4-6F92AE3DAE9F}" srcId="{2863EC47-7C5D-4D3D-9D54-86159637119A}" destId="{2D5C0B30-4D04-4381-B369-204170462E53}" srcOrd="2" destOrd="0" parTransId="{FB85F8C2-CBDA-4A55-8CFC-28483F6E149B}" sibTransId="{1CFC7CB4-CD04-4DEC-8B02-86C2F84F75BA}"/>
    <dgm:cxn modelId="{9E3A334A-3CEF-454F-A5B3-A1BF3052A08A}" type="presOf" srcId="{21ADAE9D-3C72-4440-B40C-E491470CDEAC}" destId="{E71542F8-5D24-4867-BD7D-0FADB2B7094F}" srcOrd="0" destOrd="0" presId="urn:microsoft.com/office/officeart/2005/8/layout/list1"/>
    <dgm:cxn modelId="{D4B96E4E-C353-47CD-852E-2BDA63C263C2}" type="presOf" srcId="{80068155-EA52-42B7-8636-718369DD46FA}" destId="{628AB314-5640-434B-A6D0-1C52FD1B7D0F}" srcOrd="0" destOrd="3" presId="urn:microsoft.com/office/officeart/2005/8/layout/list1"/>
    <dgm:cxn modelId="{B661FA80-7F42-4240-BF3C-8FA77DC0CE31}" srcId="{1EA7B438-9C7F-4996-991E-15CB25EC44E8}" destId="{BB26BAF2-6896-4B71-B2A0-569DDED35F2D}" srcOrd="2" destOrd="0" parTransId="{3C51E150-4BDB-471D-A164-295E15EC6EDD}" sibTransId="{A72F3F32-FC04-4F9D-AE8B-FABBAAD25399}"/>
    <dgm:cxn modelId="{2D81D6D5-5CBC-4460-816F-E445E00F1F9A}" type="presOf" srcId="{FCDD5EE3-FDD1-4148-A9C0-F50F32866242}" destId="{CAFB8F3C-7A6C-4003-A065-0F6E29DC0E8E}" srcOrd="1" destOrd="0" presId="urn:microsoft.com/office/officeart/2005/8/layout/list1"/>
    <dgm:cxn modelId="{9CE991A0-1345-4CAF-B9A3-5FC4E503033A}" type="presOf" srcId="{79318AF9-39ED-43F6-A67A-7FE875150A0D}" destId="{628AB314-5640-434B-A6D0-1C52FD1B7D0F}" srcOrd="0" destOrd="0" presId="urn:microsoft.com/office/officeart/2005/8/layout/list1"/>
    <dgm:cxn modelId="{423A8DDB-0CCF-4F02-9DD6-17C316DC2CA0}" srcId="{1EA7B438-9C7F-4996-991E-15CB25EC44E8}" destId="{FCDD5EE3-FDD1-4148-A9C0-F50F32866242}" srcOrd="0" destOrd="0" parTransId="{00AFC167-5479-467C-802C-1A7E6A95E27A}" sibTransId="{AD26C9F4-CB89-4CD6-9C2F-94E4B000B3D1}"/>
    <dgm:cxn modelId="{A6CCFA5F-A7D5-4829-A3F8-474086BC720E}" type="presOf" srcId="{3F312475-7FBA-4608-A79A-8EEF88FE8D40}" destId="{628AB314-5640-434B-A6D0-1C52FD1B7D0F}" srcOrd="0" destOrd="1" presId="urn:microsoft.com/office/officeart/2005/8/layout/list1"/>
    <dgm:cxn modelId="{EE60CABE-A014-4A0F-BBCF-69B6FEB015E8}" type="presOf" srcId="{2D5C0B30-4D04-4381-B369-204170462E53}" destId="{628AB314-5640-434B-A6D0-1C52FD1B7D0F}" srcOrd="0" destOrd="2" presId="urn:microsoft.com/office/officeart/2005/8/layout/list1"/>
    <dgm:cxn modelId="{31D967BE-3E05-4056-A673-CF1B5C5B4817}" srcId="{BB26BAF2-6896-4B71-B2A0-569DDED35F2D}" destId="{21ADAE9D-3C72-4440-B40C-E491470CDEAC}" srcOrd="0" destOrd="0" parTransId="{B1251F90-1CF3-4B49-9FAA-A41B16179D2E}" sibTransId="{A227279B-C19B-4B39-B3B5-F441CA53787B}"/>
    <dgm:cxn modelId="{65D62ECE-B8D3-4669-9E05-B5C7991F55B7}" type="presOf" srcId="{FCDD5EE3-FDD1-4148-A9C0-F50F32866242}" destId="{00131915-7B73-4253-AE5E-E314BFEDD27F}" srcOrd="0" destOrd="0" presId="urn:microsoft.com/office/officeart/2005/8/layout/list1"/>
    <dgm:cxn modelId="{EF7D8F8C-84E4-4B09-B496-ECEFE92689DD}" srcId="{2863EC47-7C5D-4D3D-9D54-86159637119A}" destId="{3F312475-7FBA-4608-A79A-8EEF88FE8D40}" srcOrd="1" destOrd="0" parTransId="{637BB799-56EC-403E-BEBF-8061F0E06E06}" sibTransId="{A524F392-9616-4B82-BE30-7F3932F34040}"/>
    <dgm:cxn modelId="{C2C103B2-ACD8-4CAF-8705-3788EFA740C0}" srcId="{2863EC47-7C5D-4D3D-9D54-86159637119A}" destId="{80068155-EA52-42B7-8636-718369DD46FA}" srcOrd="3" destOrd="0" parTransId="{1F12046B-F261-46B7-9794-9339AFAB7A83}" sibTransId="{F57D0E0D-3597-4F15-AF0F-FFB3E0854962}"/>
    <dgm:cxn modelId="{00728493-D9DD-4123-93C1-F82183A7E629}" type="presOf" srcId="{1EA7B438-9C7F-4996-991E-15CB25EC44E8}" destId="{C97B2C6A-C819-4189-BAE3-BFEF8BDA4238}" srcOrd="0" destOrd="0" presId="urn:microsoft.com/office/officeart/2005/8/layout/list1"/>
    <dgm:cxn modelId="{F2302534-9526-4598-8F89-0B71DD9D0A1E}" srcId="{2863EC47-7C5D-4D3D-9D54-86159637119A}" destId="{79318AF9-39ED-43F6-A67A-7FE875150A0D}" srcOrd="0" destOrd="0" parTransId="{A9EF14C8-45F1-49B7-9846-EFED0086C74A}" sibTransId="{E6A09C49-06A1-44CF-8C17-F440301D804D}"/>
    <dgm:cxn modelId="{80BFCBC0-A236-48D7-908B-694F7199D2FD}" srcId="{FCDD5EE3-FDD1-4148-A9C0-F50F32866242}" destId="{D285C833-A860-4774-8648-AF29FA7FB98B}" srcOrd="0" destOrd="0" parTransId="{7F6470D5-F4E9-423A-BFD4-8E0544B34F8C}" sibTransId="{F5585287-EC69-4623-9B18-3EE4D45CE807}"/>
    <dgm:cxn modelId="{6A360048-DFB8-4DFF-91E1-018625E30841}" type="presOf" srcId="{BB26BAF2-6896-4B71-B2A0-569DDED35F2D}" destId="{2706F336-0780-477D-B3FD-4584F1352183}" srcOrd="1" destOrd="0" presId="urn:microsoft.com/office/officeart/2005/8/layout/list1"/>
    <dgm:cxn modelId="{13CB4815-FEC6-45FE-AE08-450EA428E02E}" type="presParOf" srcId="{C97B2C6A-C819-4189-BAE3-BFEF8BDA4238}" destId="{04FE96FD-AC80-491E-BCEA-639A085835A8}" srcOrd="0" destOrd="0" presId="urn:microsoft.com/office/officeart/2005/8/layout/list1"/>
    <dgm:cxn modelId="{C434DEE1-6261-4F4A-A17C-E92AB6AD1135}" type="presParOf" srcId="{04FE96FD-AC80-491E-BCEA-639A085835A8}" destId="{00131915-7B73-4253-AE5E-E314BFEDD27F}" srcOrd="0" destOrd="0" presId="urn:microsoft.com/office/officeart/2005/8/layout/list1"/>
    <dgm:cxn modelId="{E3A94506-8B19-4400-B7BF-67FB71C98367}" type="presParOf" srcId="{04FE96FD-AC80-491E-BCEA-639A085835A8}" destId="{CAFB8F3C-7A6C-4003-A065-0F6E29DC0E8E}" srcOrd="1" destOrd="0" presId="urn:microsoft.com/office/officeart/2005/8/layout/list1"/>
    <dgm:cxn modelId="{D198D9FF-2958-43A9-B497-4CACFAB1486F}" type="presParOf" srcId="{C97B2C6A-C819-4189-BAE3-BFEF8BDA4238}" destId="{CA71823C-B7E9-45DC-B4CC-8A8481008FAA}" srcOrd="1" destOrd="0" presId="urn:microsoft.com/office/officeart/2005/8/layout/list1"/>
    <dgm:cxn modelId="{775BE8AF-ACB9-42A4-9236-8CBFA12AC309}" type="presParOf" srcId="{C97B2C6A-C819-4189-BAE3-BFEF8BDA4238}" destId="{B2EBDA83-75DC-4468-8A8D-78E8AB9405D1}" srcOrd="2" destOrd="0" presId="urn:microsoft.com/office/officeart/2005/8/layout/list1"/>
    <dgm:cxn modelId="{1299C799-0042-4575-A4FB-CC778D6103C3}" type="presParOf" srcId="{C97B2C6A-C819-4189-BAE3-BFEF8BDA4238}" destId="{53840151-BF9E-44C3-B881-A5CF373BA43C}" srcOrd="3" destOrd="0" presId="urn:microsoft.com/office/officeart/2005/8/layout/list1"/>
    <dgm:cxn modelId="{F4A5D6C1-6C27-44E4-9CCA-AE88D57F2AFA}" type="presParOf" srcId="{C97B2C6A-C819-4189-BAE3-BFEF8BDA4238}" destId="{E9435052-40F9-4C23-B96F-6820BD0EF529}" srcOrd="4" destOrd="0" presId="urn:microsoft.com/office/officeart/2005/8/layout/list1"/>
    <dgm:cxn modelId="{B9D1E5B3-E7DB-45E0-B98F-F33A0C61FFE3}" type="presParOf" srcId="{E9435052-40F9-4C23-B96F-6820BD0EF529}" destId="{0D178E9E-418D-471A-B665-1D581D5D4085}" srcOrd="0" destOrd="0" presId="urn:microsoft.com/office/officeart/2005/8/layout/list1"/>
    <dgm:cxn modelId="{27792EC1-3D58-4400-B8BE-30A39B32DA18}" type="presParOf" srcId="{E9435052-40F9-4C23-B96F-6820BD0EF529}" destId="{8CEE7496-5EDA-4766-BB94-5517D184E254}" srcOrd="1" destOrd="0" presId="urn:microsoft.com/office/officeart/2005/8/layout/list1"/>
    <dgm:cxn modelId="{F6D2F23D-CF26-4BE4-8D3B-EA83AED2586D}" type="presParOf" srcId="{C97B2C6A-C819-4189-BAE3-BFEF8BDA4238}" destId="{0F78CC72-2E58-4641-BE5B-7294DFF1536F}" srcOrd="5" destOrd="0" presId="urn:microsoft.com/office/officeart/2005/8/layout/list1"/>
    <dgm:cxn modelId="{181756A4-109E-43DA-A67E-5CD747F10E4F}" type="presParOf" srcId="{C97B2C6A-C819-4189-BAE3-BFEF8BDA4238}" destId="{628AB314-5640-434B-A6D0-1C52FD1B7D0F}" srcOrd="6" destOrd="0" presId="urn:microsoft.com/office/officeart/2005/8/layout/list1"/>
    <dgm:cxn modelId="{FBE81C64-E4D6-4BAC-943D-13DECDF918F8}" type="presParOf" srcId="{C97B2C6A-C819-4189-BAE3-BFEF8BDA4238}" destId="{E90DC316-C386-4558-ADAC-2EDCDC9CA632}" srcOrd="7" destOrd="0" presId="urn:microsoft.com/office/officeart/2005/8/layout/list1"/>
    <dgm:cxn modelId="{5476A263-C678-436C-B7BB-951226292261}" type="presParOf" srcId="{C97B2C6A-C819-4189-BAE3-BFEF8BDA4238}" destId="{F5FF1B22-D961-4D84-B9DE-AF1A96A0E488}" srcOrd="8" destOrd="0" presId="urn:microsoft.com/office/officeart/2005/8/layout/list1"/>
    <dgm:cxn modelId="{FA0F67DF-F3DF-45EF-967E-0F1E3D795F8D}" type="presParOf" srcId="{F5FF1B22-D961-4D84-B9DE-AF1A96A0E488}" destId="{E09F5AF9-4E06-4C91-B009-7071C292688D}" srcOrd="0" destOrd="0" presId="urn:microsoft.com/office/officeart/2005/8/layout/list1"/>
    <dgm:cxn modelId="{A8FE2773-A8BC-4A34-BAF5-E5D5D72C0FFB}" type="presParOf" srcId="{F5FF1B22-D961-4D84-B9DE-AF1A96A0E488}" destId="{2706F336-0780-477D-B3FD-4584F1352183}" srcOrd="1" destOrd="0" presId="urn:microsoft.com/office/officeart/2005/8/layout/list1"/>
    <dgm:cxn modelId="{69D48389-6414-4001-946A-1B66172C227D}" type="presParOf" srcId="{C97B2C6A-C819-4189-BAE3-BFEF8BDA4238}" destId="{3852FDA3-D987-4797-847F-1C5F5019258B}" srcOrd="9" destOrd="0" presId="urn:microsoft.com/office/officeart/2005/8/layout/list1"/>
    <dgm:cxn modelId="{01B16A80-3971-4E5D-BA43-B8F41C04C545}" type="presParOf" srcId="{C97B2C6A-C819-4189-BAE3-BFEF8BDA4238}" destId="{E71542F8-5D24-4867-BD7D-0FADB2B7094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EA7B438-9C7F-4996-991E-15CB25EC44E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2863EC47-7C5D-4D3D-9D54-86159637119A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相關屬性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5DA298-6617-4C92-8D08-067B60D170C7}" type="parTrans" cxnId="{85882A35-1DB4-4C04-AEC3-46FE533FD7E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21FFF6-626C-4875-BA06-72287B22DE28}" type="sibTrans" cxnId="{85882A35-1DB4-4C04-AEC3-46FE533FD7E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318AF9-39ED-43F6-A67A-7FE875150A0D}">
      <dgm:prSet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Align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：控制資料顯示的水平位置。可設定的值有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left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center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及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right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三種。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EF14C8-45F1-49B7-9846-EFED0086C74A}" type="parTrans" cxnId="{F2302534-9526-4598-8F89-0B71DD9D0A1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A09C49-06A1-44CF-8C17-F440301D804D}" type="sibTrans" cxnId="{F2302534-9526-4598-8F89-0B71DD9D0A1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BD451C-5096-403F-AA47-E20CB6E65042}">
      <dgm:prSet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Width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：設定寬度。</a:t>
          </a:r>
        </a:p>
      </dgm:t>
    </dgm:pt>
    <dgm:pt modelId="{46363B6D-D05B-4702-BC10-1F3AF12ACCF0}" type="parTrans" cxnId="{CE9F6E39-CAD6-44E0-95C7-5F1EB4161014}">
      <dgm:prSet/>
      <dgm:spPr/>
      <dgm:t>
        <a:bodyPr/>
        <a:lstStyle/>
        <a:p>
          <a:endParaRPr lang="zh-TW" altLang="en-US"/>
        </a:p>
      </dgm:t>
    </dgm:pt>
    <dgm:pt modelId="{910ABC81-1E48-421C-AC1E-9BEA921083FF}" type="sibTrans" cxnId="{CE9F6E39-CAD6-44E0-95C7-5F1EB4161014}">
      <dgm:prSet/>
      <dgm:spPr/>
      <dgm:t>
        <a:bodyPr/>
        <a:lstStyle/>
        <a:p>
          <a:endParaRPr lang="zh-TW" altLang="en-US"/>
        </a:p>
      </dgm:t>
    </dgm:pt>
    <dgm:pt modelId="{104B0F0F-C541-4504-93C7-F13E57F278E9}">
      <dgm:prSet/>
      <dgm:spPr/>
      <dgm:t>
        <a:bodyPr/>
        <a:lstStyle/>
        <a:p>
          <a:r>
            <a:rPr lang="en-US" altLang="zh-TW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Valign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：控制資料顯示的垂直位置。而可設定的值有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top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middle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及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bottom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三種。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0DCDDE0-6AAB-425D-95C7-C4905038540E}" type="parTrans" cxnId="{0ADFE38A-A8CB-4617-AE2B-FB87E509DF50}">
      <dgm:prSet/>
      <dgm:spPr/>
      <dgm:t>
        <a:bodyPr/>
        <a:lstStyle/>
        <a:p>
          <a:endParaRPr lang="zh-TW" altLang="en-US"/>
        </a:p>
      </dgm:t>
    </dgm:pt>
    <dgm:pt modelId="{9C31D19C-FBFA-4F30-A301-6223DE2EBD70}" type="sibTrans" cxnId="{0ADFE38A-A8CB-4617-AE2B-FB87E509DF50}">
      <dgm:prSet/>
      <dgm:spPr/>
      <dgm:t>
        <a:bodyPr/>
        <a:lstStyle/>
        <a:p>
          <a:endParaRPr lang="zh-TW" altLang="en-US"/>
        </a:p>
      </dgm:t>
    </dgm:pt>
    <dgm:pt modelId="{C97B2C6A-C819-4189-BAE3-BFEF8BDA4238}" type="pres">
      <dgm:prSet presAssocID="{1EA7B438-9C7F-4996-991E-15CB25EC44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9435052-40F9-4C23-B96F-6820BD0EF529}" type="pres">
      <dgm:prSet presAssocID="{2863EC47-7C5D-4D3D-9D54-86159637119A}" presName="parentLin" presStyleCnt="0"/>
      <dgm:spPr/>
      <dgm:t>
        <a:bodyPr/>
        <a:lstStyle/>
        <a:p>
          <a:endParaRPr lang="zh-TW" altLang="en-US"/>
        </a:p>
      </dgm:t>
    </dgm:pt>
    <dgm:pt modelId="{0D178E9E-418D-471A-B665-1D581D5D4085}" type="pres">
      <dgm:prSet presAssocID="{2863EC47-7C5D-4D3D-9D54-86159637119A}" presName="parentLeftMargin" presStyleLbl="node1" presStyleIdx="0" presStyleCnt="1"/>
      <dgm:spPr/>
      <dgm:t>
        <a:bodyPr/>
        <a:lstStyle/>
        <a:p>
          <a:endParaRPr lang="zh-TW" altLang="en-US"/>
        </a:p>
      </dgm:t>
    </dgm:pt>
    <dgm:pt modelId="{8CEE7496-5EDA-4766-BB94-5517D184E254}" type="pres">
      <dgm:prSet presAssocID="{2863EC47-7C5D-4D3D-9D54-86159637119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78CC72-2E58-4641-BE5B-7294DFF1536F}" type="pres">
      <dgm:prSet presAssocID="{2863EC47-7C5D-4D3D-9D54-86159637119A}" presName="negativeSpace" presStyleCnt="0"/>
      <dgm:spPr/>
      <dgm:t>
        <a:bodyPr/>
        <a:lstStyle/>
        <a:p>
          <a:endParaRPr lang="zh-TW" altLang="en-US"/>
        </a:p>
      </dgm:t>
    </dgm:pt>
    <dgm:pt modelId="{628AB314-5640-434B-A6D0-1C52FD1B7D0F}" type="pres">
      <dgm:prSet presAssocID="{2863EC47-7C5D-4D3D-9D54-86159637119A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E9F6E39-CAD6-44E0-95C7-5F1EB4161014}" srcId="{2863EC47-7C5D-4D3D-9D54-86159637119A}" destId="{B9BD451C-5096-403F-AA47-E20CB6E65042}" srcOrd="2" destOrd="0" parTransId="{46363B6D-D05B-4702-BC10-1F3AF12ACCF0}" sibTransId="{910ABC81-1E48-421C-AC1E-9BEA921083FF}"/>
    <dgm:cxn modelId="{22EB1AE0-239F-4B63-B497-7C14612EC7E4}" type="presOf" srcId="{2863EC47-7C5D-4D3D-9D54-86159637119A}" destId="{0D178E9E-418D-471A-B665-1D581D5D4085}" srcOrd="0" destOrd="0" presId="urn:microsoft.com/office/officeart/2005/8/layout/list1"/>
    <dgm:cxn modelId="{8D572DC8-FDAB-448F-9351-C1CB316230A3}" type="presOf" srcId="{104B0F0F-C541-4504-93C7-F13E57F278E9}" destId="{628AB314-5640-434B-A6D0-1C52FD1B7D0F}" srcOrd="0" destOrd="1" presId="urn:microsoft.com/office/officeart/2005/8/layout/list1"/>
    <dgm:cxn modelId="{85882A35-1DB4-4C04-AEC3-46FE533FD7E3}" srcId="{1EA7B438-9C7F-4996-991E-15CB25EC44E8}" destId="{2863EC47-7C5D-4D3D-9D54-86159637119A}" srcOrd="0" destOrd="0" parTransId="{645DA298-6617-4C92-8D08-067B60D170C7}" sibTransId="{4921FFF6-626C-4875-BA06-72287B22DE28}"/>
    <dgm:cxn modelId="{964C4F5F-A16B-444E-8A97-6D01A62344E9}" type="presOf" srcId="{1EA7B438-9C7F-4996-991E-15CB25EC44E8}" destId="{C97B2C6A-C819-4189-BAE3-BFEF8BDA4238}" srcOrd="0" destOrd="0" presId="urn:microsoft.com/office/officeart/2005/8/layout/list1"/>
    <dgm:cxn modelId="{2889987A-E6BA-42B6-AF03-559F760D8DBE}" type="presOf" srcId="{2863EC47-7C5D-4D3D-9D54-86159637119A}" destId="{8CEE7496-5EDA-4766-BB94-5517D184E254}" srcOrd="1" destOrd="0" presId="urn:microsoft.com/office/officeart/2005/8/layout/list1"/>
    <dgm:cxn modelId="{F2302534-9526-4598-8F89-0B71DD9D0A1E}" srcId="{2863EC47-7C5D-4D3D-9D54-86159637119A}" destId="{79318AF9-39ED-43F6-A67A-7FE875150A0D}" srcOrd="0" destOrd="0" parTransId="{A9EF14C8-45F1-49B7-9846-EFED0086C74A}" sibTransId="{E6A09C49-06A1-44CF-8C17-F440301D804D}"/>
    <dgm:cxn modelId="{0ADFE38A-A8CB-4617-AE2B-FB87E509DF50}" srcId="{2863EC47-7C5D-4D3D-9D54-86159637119A}" destId="{104B0F0F-C541-4504-93C7-F13E57F278E9}" srcOrd="1" destOrd="0" parTransId="{50DCDDE0-6AAB-425D-95C7-C4905038540E}" sibTransId="{9C31D19C-FBFA-4F30-A301-6223DE2EBD70}"/>
    <dgm:cxn modelId="{509C6BFD-E8D2-47FC-A711-616BD709C0CC}" type="presOf" srcId="{79318AF9-39ED-43F6-A67A-7FE875150A0D}" destId="{628AB314-5640-434B-A6D0-1C52FD1B7D0F}" srcOrd="0" destOrd="0" presId="urn:microsoft.com/office/officeart/2005/8/layout/list1"/>
    <dgm:cxn modelId="{24F84955-40AC-4B00-BCEB-D90A80A0ED68}" type="presOf" srcId="{B9BD451C-5096-403F-AA47-E20CB6E65042}" destId="{628AB314-5640-434B-A6D0-1C52FD1B7D0F}" srcOrd="0" destOrd="2" presId="urn:microsoft.com/office/officeart/2005/8/layout/list1"/>
    <dgm:cxn modelId="{184425CC-AA57-4233-9BC9-038422BC93E5}" type="presParOf" srcId="{C97B2C6A-C819-4189-BAE3-BFEF8BDA4238}" destId="{E9435052-40F9-4C23-B96F-6820BD0EF529}" srcOrd="0" destOrd="0" presId="urn:microsoft.com/office/officeart/2005/8/layout/list1"/>
    <dgm:cxn modelId="{35EB3B6E-7392-4082-8A91-0D43307F7BA7}" type="presParOf" srcId="{E9435052-40F9-4C23-B96F-6820BD0EF529}" destId="{0D178E9E-418D-471A-B665-1D581D5D4085}" srcOrd="0" destOrd="0" presId="urn:microsoft.com/office/officeart/2005/8/layout/list1"/>
    <dgm:cxn modelId="{B85AFBA8-A588-4B18-AD92-9498E44EE112}" type="presParOf" srcId="{E9435052-40F9-4C23-B96F-6820BD0EF529}" destId="{8CEE7496-5EDA-4766-BB94-5517D184E254}" srcOrd="1" destOrd="0" presId="urn:microsoft.com/office/officeart/2005/8/layout/list1"/>
    <dgm:cxn modelId="{559E3863-83E6-42E9-9788-19375C270516}" type="presParOf" srcId="{C97B2C6A-C819-4189-BAE3-BFEF8BDA4238}" destId="{0F78CC72-2E58-4641-BE5B-7294DFF1536F}" srcOrd="1" destOrd="0" presId="urn:microsoft.com/office/officeart/2005/8/layout/list1"/>
    <dgm:cxn modelId="{28E5C00D-6E77-4414-8863-887DBD6B12AB}" type="presParOf" srcId="{C97B2C6A-C819-4189-BAE3-BFEF8BDA4238}" destId="{628AB314-5640-434B-A6D0-1C52FD1B7D0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EA7B438-9C7F-4996-991E-15CB25EC44E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FCDD5EE3-FDD1-4148-A9C0-F50F32866242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超連結法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AFC167-5479-467C-802C-1A7E6A95E27A}" type="parTrans" cxnId="{423A8DDB-0CCF-4F02-9DD6-17C316DC2C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D26C9F4-CB89-4CD6-9C2F-94E4B000B3D1}" type="sibTrans" cxnId="{423A8DDB-0CCF-4F02-9DD6-17C316DC2C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85C833-A860-4774-8648-AF29FA7FB98B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以超連結的方式來連結音效檔或是視訊檔，其效果都是讓瀏覽者能能利用超連結的特性來</a:t>
          </a:r>
          <a:r>
            <a:rPr lang="zh-TW" alt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下載該多媒體檔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，或是用可播放這些多媒體檔的輔助程式來開啟它。現在就來示範該如何連結這些多媒體檔。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6470D5-F4E9-423A-BFD4-8E0544B34F8C}" type="parTrans" cxnId="{80BFCBC0-A236-48D7-908B-694F7199D2F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585287-EC69-4623-9B18-3EE4D45CE807}" type="sibTrans" cxnId="{80BFCBC0-A236-48D7-908B-694F7199D2F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29E11B-84E6-48B8-83DC-F3F43D24AC2A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A0CC03-F455-4954-AFE4-F7A79B6D4407}" type="parTrans" cxnId="{51AB2D41-43CD-4CD6-9CC9-1B7C6D122B20}">
      <dgm:prSet/>
      <dgm:spPr/>
      <dgm:t>
        <a:bodyPr/>
        <a:lstStyle/>
        <a:p>
          <a:endParaRPr lang="zh-TW" altLang="en-US"/>
        </a:p>
      </dgm:t>
    </dgm:pt>
    <dgm:pt modelId="{0732E496-EA68-4B92-9C01-7EAC422858FD}" type="sibTrans" cxnId="{51AB2D41-43CD-4CD6-9CC9-1B7C6D122B20}">
      <dgm:prSet/>
      <dgm:spPr/>
      <dgm:t>
        <a:bodyPr/>
        <a:lstStyle/>
        <a:p>
          <a:endParaRPr lang="zh-TW" altLang="en-US"/>
        </a:p>
      </dgm:t>
    </dgm:pt>
    <dgm:pt modelId="{8807218B-A568-4950-AE1D-D0C941E6AAB4}">
      <dgm:prSet/>
      <dgm:spPr/>
      <dgm:t>
        <a:bodyPr/>
        <a:lstStyle/>
        <a:p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 </a:t>
          </a:r>
          <a:r>
            <a:rPr lang="en-US" altLang="en-US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href</a:t>
          </a:r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=</a:t>
          </a:r>
          <a:r>
            <a:rPr lang="en-US" altLang="zh-TW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01.wav</a:t>
          </a:r>
          <a:r>
            <a:rPr lang="en-US" altLang="zh-TW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&gt;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璧花小姐</a:t>
          </a:r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&lt;/A&gt;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3332BC-6D9B-485B-8806-86AA08252296}" type="parTrans" cxnId="{C1F13D44-B870-4782-892D-B06C7B94CAAD}">
      <dgm:prSet/>
      <dgm:spPr/>
      <dgm:t>
        <a:bodyPr/>
        <a:lstStyle/>
        <a:p>
          <a:endParaRPr lang="zh-TW" altLang="en-US"/>
        </a:p>
      </dgm:t>
    </dgm:pt>
    <dgm:pt modelId="{00B81FC6-10C4-4DA8-B466-E73C72220AD6}" type="sibTrans" cxnId="{C1F13D44-B870-4782-892D-B06C7B94CAAD}">
      <dgm:prSet/>
      <dgm:spPr/>
      <dgm:t>
        <a:bodyPr/>
        <a:lstStyle/>
        <a:p>
          <a:endParaRPr lang="zh-TW" altLang="en-US"/>
        </a:p>
      </dgm:t>
    </dgm:pt>
    <dgm:pt modelId="{C97B2C6A-C819-4189-BAE3-BFEF8BDA4238}" type="pres">
      <dgm:prSet presAssocID="{1EA7B438-9C7F-4996-991E-15CB25EC44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4FE96FD-AC80-491E-BCEA-639A085835A8}" type="pres">
      <dgm:prSet presAssocID="{FCDD5EE3-FDD1-4148-A9C0-F50F32866242}" presName="parentLin" presStyleCnt="0"/>
      <dgm:spPr/>
      <dgm:t>
        <a:bodyPr/>
        <a:lstStyle/>
        <a:p>
          <a:endParaRPr lang="zh-TW" altLang="en-US"/>
        </a:p>
      </dgm:t>
    </dgm:pt>
    <dgm:pt modelId="{00131915-7B73-4253-AE5E-E314BFEDD27F}" type="pres">
      <dgm:prSet presAssocID="{FCDD5EE3-FDD1-4148-A9C0-F50F32866242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CAFB8F3C-7A6C-4003-A065-0F6E29DC0E8E}" type="pres">
      <dgm:prSet presAssocID="{FCDD5EE3-FDD1-4148-A9C0-F50F3286624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71823C-B7E9-45DC-B4CC-8A8481008FAA}" type="pres">
      <dgm:prSet presAssocID="{FCDD5EE3-FDD1-4148-A9C0-F50F32866242}" presName="negativeSpace" presStyleCnt="0"/>
      <dgm:spPr/>
      <dgm:t>
        <a:bodyPr/>
        <a:lstStyle/>
        <a:p>
          <a:endParaRPr lang="zh-TW" altLang="en-US"/>
        </a:p>
      </dgm:t>
    </dgm:pt>
    <dgm:pt modelId="{B2EBDA83-75DC-4468-8A8D-78E8AB9405D1}" type="pres">
      <dgm:prSet presAssocID="{FCDD5EE3-FDD1-4148-A9C0-F50F3286624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840151-BF9E-44C3-B881-A5CF373BA43C}" type="pres">
      <dgm:prSet presAssocID="{AD26C9F4-CB89-4CD6-9C2F-94E4B000B3D1}" presName="spaceBetweenRectangles" presStyleCnt="0"/>
      <dgm:spPr/>
      <dgm:t>
        <a:bodyPr/>
        <a:lstStyle/>
        <a:p>
          <a:endParaRPr lang="zh-TW" altLang="en-US"/>
        </a:p>
      </dgm:t>
    </dgm:pt>
    <dgm:pt modelId="{9AB29213-9F89-4A23-960C-BAF368A5F9B4}" type="pres">
      <dgm:prSet presAssocID="{2329E11B-84E6-48B8-83DC-F3F43D24AC2A}" presName="parentLin" presStyleCnt="0"/>
      <dgm:spPr/>
    </dgm:pt>
    <dgm:pt modelId="{EC3346D3-685C-48A7-924A-024EDA145818}" type="pres">
      <dgm:prSet presAssocID="{2329E11B-84E6-48B8-83DC-F3F43D24AC2A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539D42C1-47DB-4729-A075-DB073A65B8B9}" type="pres">
      <dgm:prSet presAssocID="{2329E11B-84E6-48B8-83DC-F3F43D24AC2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056EEE-E8E5-4DAD-90EF-C7063ED3C3EF}" type="pres">
      <dgm:prSet presAssocID="{2329E11B-84E6-48B8-83DC-F3F43D24AC2A}" presName="negativeSpace" presStyleCnt="0"/>
      <dgm:spPr/>
    </dgm:pt>
    <dgm:pt modelId="{516B68A0-E923-4B36-BF2A-264AE8AF69A0}" type="pres">
      <dgm:prSet presAssocID="{2329E11B-84E6-48B8-83DC-F3F43D24AC2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1AB2D41-43CD-4CD6-9CC9-1B7C6D122B20}" srcId="{1EA7B438-9C7F-4996-991E-15CB25EC44E8}" destId="{2329E11B-84E6-48B8-83DC-F3F43D24AC2A}" srcOrd="1" destOrd="0" parTransId="{FFA0CC03-F455-4954-AFE4-F7A79B6D4407}" sibTransId="{0732E496-EA68-4B92-9C01-7EAC422858FD}"/>
    <dgm:cxn modelId="{C1F13D44-B870-4782-892D-B06C7B94CAAD}" srcId="{2329E11B-84E6-48B8-83DC-F3F43D24AC2A}" destId="{8807218B-A568-4950-AE1D-D0C941E6AAB4}" srcOrd="0" destOrd="0" parTransId="{613332BC-6D9B-485B-8806-86AA08252296}" sibTransId="{00B81FC6-10C4-4DA8-B466-E73C72220AD6}"/>
    <dgm:cxn modelId="{2DFD0EFF-55BF-4B22-9487-E57A402B0361}" type="presOf" srcId="{1EA7B438-9C7F-4996-991E-15CB25EC44E8}" destId="{C97B2C6A-C819-4189-BAE3-BFEF8BDA4238}" srcOrd="0" destOrd="0" presId="urn:microsoft.com/office/officeart/2005/8/layout/list1"/>
    <dgm:cxn modelId="{1B2FD587-A784-48B5-8542-198DBB41BDCB}" type="presOf" srcId="{D285C833-A860-4774-8648-AF29FA7FB98B}" destId="{B2EBDA83-75DC-4468-8A8D-78E8AB9405D1}" srcOrd="0" destOrd="0" presId="urn:microsoft.com/office/officeart/2005/8/layout/list1"/>
    <dgm:cxn modelId="{423A8DDB-0CCF-4F02-9DD6-17C316DC2CA0}" srcId="{1EA7B438-9C7F-4996-991E-15CB25EC44E8}" destId="{FCDD5EE3-FDD1-4148-A9C0-F50F32866242}" srcOrd="0" destOrd="0" parTransId="{00AFC167-5479-467C-802C-1A7E6A95E27A}" sibTransId="{AD26C9F4-CB89-4CD6-9C2F-94E4B000B3D1}"/>
    <dgm:cxn modelId="{E98C7263-884E-4A13-8F05-40E6916E48C0}" type="presOf" srcId="{2329E11B-84E6-48B8-83DC-F3F43D24AC2A}" destId="{539D42C1-47DB-4729-A075-DB073A65B8B9}" srcOrd="1" destOrd="0" presId="urn:microsoft.com/office/officeart/2005/8/layout/list1"/>
    <dgm:cxn modelId="{F8D879BE-DB90-499E-B1A6-392B5A225D32}" type="presOf" srcId="{FCDD5EE3-FDD1-4148-A9C0-F50F32866242}" destId="{00131915-7B73-4253-AE5E-E314BFEDD27F}" srcOrd="0" destOrd="0" presId="urn:microsoft.com/office/officeart/2005/8/layout/list1"/>
    <dgm:cxn modelId="{5B9F2DAC-4974-465E-BEDD-00BEB98204F7}" type="presOf" srcId="{8807218B-A568-4950-AE1D-D0C941E6AAB4}" destId="{516B68A0-E923-4B36-BF2A-264AE8AF69A0}" srcOrd="0" destOrd="0" presId="urn:microsoft.com/office/officeart/2005/8/layout/list1"/>
    <dgm:cxn modelId="{F298FA92-124B-4EFF-AFD2-F6B29116D9F7}" type="presOf" srcId="{2329E11B-84E6-48B8-83DC-F3F43D24AC2A}" destId="{EC3346D3-685C-48A7-924A-024EDA145818}" srcOrd="0" destOrd="0" presId="urn:microsoft.com/office/officeart/2005/8/layout/list1"/>
    <dgm:cxn modelId="{A641C6AC-81D6-4137-871C-66B5BEA9A7B1}" type="presOf" srcId="{FCDD5EE3-FDD1-4148-A9C0-F50F32866242}" destId="{CAFB8F3C-7A6C-4003-A065-0F6E29DC0E8E}" srcOrd="1" destOrd="0" presId="urn:microsoft.com/office/officeart/2005/8/layout/list1"/>
    <dgm:cxn modelId="{80BFCBC0-A236-48D7-908B-694F7199D2FD}" srcId="{FCDD5EE3-FDD1-4148-A9C0-F50F32866242}" destId="{D285C833-A860-4774-8648-AF29FA7FB98B}" srcOrd="0" destOrd="0" parTransId="{7F6470D5-F4E9-423A-BFD4-8E0544B34F8C}" sibTransId="{F5585287-EC69-4623-9B18-3EE4D45CE807}"/>
    <dgm:cxn modelId="{86ECBEF2-EA10-491C-A512-81EC0DDB5502}" type="presParOf" srcId="{C97B2C6A-C819-4189-BAE3-BFEF8BDA4238}" destId="{04FE96FD-AC80-491E-BCEA-639A085835A8}" srcOrd="0" destOrd="0" presId="urn:microsoft.com/office/officeart/2005/8/layout/list1"/>
    <dgm:cxn modelId="{21AADB17-FF9B-460D-9826-6B875E7F44AA}" type="presParOf" srcId="{04FE96FD-AC80-491E-BCEA-639A085835A8}" destId="{00131915-7B73-4253-AE5E-E314BFEDD27F}" srcOrd="0" destOrd="0" presId="urn:microsoft.com/office/officeart/2005/8/layout/list1"/>
    <dgm:cxn modelId="{E325A0CF-CA70-4249-B920-F28390952D7E}" type="presParOf" srcId="{04FE96FD-AC80-491E-BCEA-639A085835A8}" destId="{CAFB8F3C-7A6C-4003-A065-0F6E29DC0E8E}" srcOrd="1" destOrd="0" presId="urn:microsoft.com/office/officeart/2005/8/layout/list1"/>
    <dgm:cxn modelId="{64DC3C2D-BAAE-4718-A056-3E25791827FE}" type="presParOf" srcId="{C97B2C6A-C819-4189-BAE3-BFEF8BDA4238}" destId="{CA71823C-B7E9-45DC-B4CC-8A8481008FAA}" srcOrd="1" destOrd="0" presId="urn:microsoft.com/office/officeart/2005/8/layout/list1"/>
    <dgm:cxn modelId="{E15C2C88-5079-45FA-8A84-E79E9F396808}" type="presParOf" srcId="{C97B2C6A-C819-4189-BAE3-BFEF8BDA4238}" destId="{B2EBDA83-75DC-4468-8A8D-78E8AB9405D1}" srcOrd="2" destOrd="0" presId="urn:microsoft.com/office/officeart/2005/8/layout/list1"/>
    <dgm:cxn modelId="{89BBB18C-D1F9-49BC-AD84-76D1A915A52E}" type="presParOf" srcId="{C97B2C6A-C819-4189-BAE3-BFEF8BDA4238}" destId="{53840151-BF9E-44C3-B881-A5CF373BA43C}" srcOrd="3" destOrd="0" presId="urn:microsoft.com/office/officeart/2005/8/layout/list1"/>
    <dgm:cxn modelId="{76852F41-EEFE-4361-B5CD-968C95232071}" type="presParOf" srcId="{C97B2C6A-C819-4189-BAE3-BFEF8BDA4238}" destId="{9AB29213-9F89-4A23-960C-BAF368A5F9B4}" srcOrd="4" destOrd="0" presId="urn:microsoft.com/office/officeart/2005/8/layout/list1"/>
    <dgm:cxn modelId="{CC99B4E6-73FB-4D30-8E3A-0453EE5F7277}" type="presParOf" srcId="{9AB29213-9F89-4A23-960C-BAF368A5F9B4}" destId="{EC3346D3-685C-48A7-924A-024EDA145818}" srcOrd="0" destOrd="0" presId="urn:microsoft.com/office/officeart/2005/8/layout/list1"/>
    <dgm:cxn modelId="{6F986A61-76DA-48C1-8E58-B0BF8EC16C02}" type="presParOf" srcId="{9AB29213-9F89-4A23-960C-BAF368A5F9B4}" destId="{539D42C1-47DB-4729-A075-DB073A65B8B9}" srcOrd="1" destOrd="0" presId="urn:microsoft.com/office/officeart/2005/8/layout/list1"/>
    <dgm:cxn modelId="{0A27AB32-A6C2-4576-ACA8-DBA6FBE4E7FD}" type="presParOf" srcId="{C97B2C6A-C819-4189-BAE3-BFEF8BDA4238}" destId="{91056EEE-E8E5-4DAD-90EF-C7063ED3C3EF}" srcOrd="5" destOrd="0" presId="urn:microsoft.com/office/officeart/2005/8/layout/list1"/>
    <dgm:cxn modelId="{DDA6F22F-4ECF-4F7B-A0AF-9B04F2713818}" type="presParOf" srcId="{C97B2C6A-C819-4189-BAE3-BFEF8BDA4238}" destId="{516B68A0-E923-4B36-BF2A-264AE8AF69A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EA7B438-9C7F-4996-991E-15CB25EC44E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FCDD5EE3-FDD1-4148-A9C0-F50F32866242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標籤：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&lt;audio&gt;&lt;/audio&gt;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AFC167-5479-467C-802C-1A7E6A95E27A}" type="parTrans" cxnId="{423A8DDB-0CCF-4F02-9DD6-17C316DC2C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D26C9F4-CB89-4CD6-9C2F-94E4B000B3D1}" type="sibTrans" cxnId="{423A8DDB-0CCF-4F02-9DD6-17C316DC2C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85C833-A860-4774-8648-AF29FA7FB98B}">
      <dgm:prSet/>
      <dgm:spPr/>
      <dgm:t>
        <a:bodyPr/>
        <a:lstStyle/>
        <a:p>
          <a:r>
            <a: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用於</a:t>
          </a:r>
          <a:r>
            <a: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嵌入音樂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在網頁上的標籤。亦可被使用製作網頁的背景音樂。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6470D5-F4E9-423A-BFD4-8E0544B34F8C}" type="parTrans" cxnId="{80BFCBC0-A236-48D7-908B-694F7199D2F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585287-EC69-4623-9B18-3EE4D45CE807}" type="sibTrans" cxnId="{80BFCBC0-A236-48D7-908B-694F7199D2F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29E11B-84E6-48B8-83DC-F3F43D24AC2A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A0CC03-F455-4954-AFE4-F7A79B6D4407}" type="parTrans" cxnId="{51AB2D41-43CD-4CD6-9CC9-1B7C6D122B20}">
      <dgm:prSet/>
      <dgm:spPr/>
      <dgm:t>
        <a:bodyPr/>
        <a:lstStyle/>
        <a:p>
          <a:endParaRPr lang="zh-TW" altLang="en-US"/>
        </a:p>
      </dgm:t>
    </dgm:pt>
    <dgm:pt modelId="{0732E496-EA68-4B92-9C01-7EAC422858FD}" type="sibTrans" cxnId="{51AB2D41-43CD-4CD6-9CC9-1B7C6D122B20}">
      <dgm:prSet/>
      <dgm:spPr/>
      <dgm:t>
        <a:bodyPr/>
        <a:lstStyle/>
        <a:p>
          <a:endParaRPr lang="zh-TW" altLang="en-US"/>
        </a:p>
      </dgm:t>
    </dgm:pt>
    <dgm:pt modelId="{8807218B-A568-4950-AE1D-D0C941E6AAB4}">
      <dgm:prSet/>
      <dgm:spPr/>
      <dgm:t>
        <a:bodyPr/>
        <a:lstStyle/>
        <a:p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&lt;audio </a:t>
          </a:r>
          <a:r>
            <a:rPr lang="en-US" altLang="en-US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autoplay</a:t>
          </a:r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="</a:t>
          </a:r>
          <a:r>
            <a:rPr lang="en-US" altLang="en-US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autoplay</a:t>
          </a:r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 controls="controls" loop ="loop" preload ="auto" </a:t>
          </a:r>
          <a:r>
            <a:rPr lang="en-US" altLang="en-US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src</a:t>
          </a:r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="01.mp3"&gt;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你的瀏覽器不支援</a:t>
          </a:r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audio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</a:t>
          </a:r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&lt;/audio&gt;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3332BC-6D9B-485B-8806-86AA08252296}" type="parTrans" cxnId="{C1F13D44-B870-4782-892D-B06C7B94CAAD}">
      <dgm:prSet/>
      <dgm:spPr/>
      <dgm:t>
        <a:bodyPr/>
        <a:lstStyle/>
        <a:p>
          <a:endParaRPr lang="zh-TW" altLang="en-US"/>
        </a:p>
      </dgm:t>
    </dgm:pt>
    <dgm:pt modelId="{00B81FC6-10C4-4DA8-B466-E73C72220AD6}" type="sibTrans" cxnId="{C1F13D44-B870-4782-892D-B06C7B94CAAD}">
      <dgm:prSet/>
      <dgm:spPr/>
      <dgm:t>
        <a:bodyPr/>
        <a:lstStyle/>
        <a:p>
          <a:endParaRPr lang="zh-TW" altLang="en-US"/>
        </a:p>
      </dgm:t>
    </dgm:pt>
    <dgm:pt modelId="{3BC0A456-C743-465D-BD90-9DFF29488A3D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相關屬性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E823D66-6CED-4A03-8CE8-10DB2391683E}" type="parTrans" cxnId="{867E9D9D-7034-42F2-9F5E-C0A6B2260630}">
      <dgm:prSet/>
      <dgm:spPr/>
      <dgm:t>
        <a:bodyPr/>
        <a:lstStyle/>
        <a:p>
          <a:endParaRPr lang="zh-TW" altLang="en-US"/>
        </a:p>
      </dgm:t>
    </dgm:pt>
    <dgm:pt modelId="{6B8ADA78-635F-4FA1-8A36-EE2C3A07E1B4}" type="sibTrans" cxnId="{867E9D9D-7034-42F2-9F5E-C0A6B2260630}">
      <dgm:prSet/>
      <dgm:spPr/>
      <dgm:t>
        <a:bodyPr/>
        <a:lstStyle/>
        <a:p>
          <a:endParaRPr lang="zh-TW" altLang="en-US"/>
        </a:p>
      </dgm:t>
    </dgm:pt>
    <dgm:pt modelId="{FA14C639-7FEC-4F47-B9D4-A90E4D55C835}">
      <dgm:prSet/>
      <dgm:spPr/>
      <dgm:t>
        <a:bodyPr/>
        <a:lstStyle/>
        <a:p>
          <a:r>
            <a:rPr lang="en-US" altLang="en-US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autoplay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是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用來設定是否自動播放音樂，值為</a:t>
          </a:r>
          <a:r>
            <a:rPr lang="en-US" altLang="zh-TW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autoplay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D81F8A0-21AE-4C53-8753-1BE0C30BE00E}" type="parTrans" cxnId="{BE651AC4-2A51-4B35-8716-E25AED35E6CB}">
      <dgm:prSet/>
      <dgm:spPr/>
      <dgm:t>
        <a:bodyPr/>
        <a:lstStyle/>
        <a:p>
          <a:endParaRPr lang="zh-TW" altLang="en-US"/>
        </a:p>
      </dgm:t>
    </dgm:pt>
    <dgm:pt modelId="{52E56E0D-2568-405A-AD93-2D34F6E7E5B9}" type="sibTrans" cxnId="{BE651AC4-2A51-4B35-8716-E25AED35E6CB}">
      <dgm:prSet/>
      <dgm:spPr/>
      <dgm:t>
        <a:bodyPr/>
        <a:lstStyle/>
        <a:p>
          <a:endParaRPr lang="zh-TW" altLang="en-US"/>
        </a:p>
      </dgm:t>
    </dgm:pt>
    <dgm:pt modelId="{2ED27C0B-379F-4E43-B30F-729414024788}">
      <dgm:prSet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controls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：是用來表示是否顯示面板，值為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control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7BCC2FB-84C4-4D7C-B547-5B90DEE81B80}" type="parTrans" cxnId="{40CB3421-514E-4915-8AE4-084848EF0826}">
      <dgm:prSet/>
      <dgm:spPr/>
      <dgm:t>
        <a:bodyPr/>
        <a:lstStyle/>
        <a:p>
          <a:endParaRPr lang="zh-TW" altLang="en-US"/>
        </a:p>
      </dgm:t>
    </dgm:pt>
    <dgm:pt modelId="{9AE1BB9A-408F-4C1F-9DBB-98C3506A0C2F}" type="sibTrans" cxnId="{40CB3421-514E-4915-8AE4-084848EF0826}">
      <dgm:prSet/>
      <dgm:spPr/>
      <dgm:t>
        <a:bodyPr/>
        <a:lstStyle/>
        <a:p>
          <a:endParaRPr lang="zh-TW" altLang="en-US"/>
        </a:p>
      </dgm:t>
    </dgm:pt>
    <dgm:pt modelId="{46B786EA-D7D6-4A3B-BE6B-B809379FEF09}">
      <dgm:prSet/>
      <dgm:spPr/>
      <dgm:t>
        <a:bodyPr/>
        <a:lstStyle/>
        <a:p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loop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：表示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否不停地連續播放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，值為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loop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AE395C-7C5B-4A20-B906-890DA5EA8332}" type="parTrans" cxnId="{8A1E2AF4-6A8D-4D73-B7D2-35CE209139F0}">
      <dgm:prSet/>
      <dgm:spPr/>
      <dgm:t>
        <a:bodyPr/>
        <a:lstStyle/>
        <a:p>
          <a:endParaRPr lang="zh-TW" altLang="en-US"/>
        </a:p>
      </dgm:t>
    </dgm:pt>
    <dgm:pt modelId="{38F7C8AF-2BD5-4F55-817F-F34AC1DDBB84}" type="sibTrans" cxnId="{8A1E2AF4-6A8D-4D73-B7D2-35CE209139F0}">
      <dgm:prSet/>
      <dgm:spPr/>
      <dgm:t>
        <a:bodyPr/>
        <a:lstStyle/>
        <a:p>
          <a:endParaRPr lang="zh-TW" altLang="en-US"/>
        </a:p>
      </dgm:t>
    </dgm:pt>
    <dgm:pt modelId="{66B440FE-6DD8-4B83-996D-636700AC89AD}">
      <dgm:prSet/>
      <dgm:spPr/>
      <dgm:t>
        <a:bodyPr/>
        <a:lstStyle/>
        <a:p>
          <a:r>
            <a: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src</a:t>
          </a:r>
          <a:r>
            <a: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：設定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影片或音樂的路徑或網址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4487B4-0FBC-4892-8D45-381A6237F427}" type="parTrans" cxnId="{AAEC86C0-B8A7-4DFD-A3FB-1BA4B80E5215}">
      <dgm:prSet/>
      <dgm:spPr/>
      <dgm:t>
        <a:bodyPr/>
        <a:lstStyle/>
        <a:p>
          <a:endParaRPr lang="zh-TW" altLang="en-US"/>
        </a:p>
      </dgm:t>
    </dgm:pt>
    <dgm:pt modelId="{6163270C-8B03-44A5-8521-1BCC2D9CF918}" type="sibTrans" cxnId="{AAEC86C0-B8A7-4DFD-A3FB-1BA4B80E5215}">
      <dgm:prSet/>
      <dgm:spPr/>
      <dgm:t>
        <a:bodyPr/>
        <a:lstStyle/>
        <a:p>
          <a:endParaRPr lang="zh-TW" altLang="en-US"/>
        </a:p>
      </dgm:t>
    </dgm:pt>
    <dgm:pt modelId="{49CA8C62-38A3-4924-B492-B4CC765EF132}">
      <dgm:prSet/>
      <dgm:spPr/>
      <dgm:t>
        <a:bodyPr/>
        <a:lstStyle/>
        <a:p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F7D8C08-A96B-434E-AB76-07DD1070D66A}" type="parTrans" cxnId="{537FD0D5-3B06-40D1-9411-4B18231EF2A9}">
      <dgm:prSet/>
      <dgm:spPr/>
      <dgm:t>
        <a:bodyPr/>
        <a:lstStyle/>
        <a:p>
          <a:endParaRPr lang="zh-TW" altLang="en-US"/>
        </a:p>
      </dgm:t>
    </dgm:pt>
    <dgm:pt modelId="{A388BA7C-7549-4E4D-8961-6A1BDB4B45D9}" type="sibTrans" cxnId="{537FD0D5-3B06-40D1-9411-4B18231EF2A9}">
      <dgm:prSet/>
      <dgm:spPr/>
      <dgm:t>
        <a:bodyPr/>
        <a:lstStyle/>
        <a:p>
          <a:endParaRPr lang="zh-TW" altLang="en-US"/>
        </a:p>
      </dgm:t>
    </dgm:pt>
    <dgm:pt modelId="{4CA0D346-EFBF-4FBD-93E8-A1C761DF6C88}">
      <dgm:prSet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preload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en-US" b="0" i="0" dirty="0" smtClean="0"/>
            <a:t>音訊在頁面載入時進行載入，並預備播放。</a:t>
          </a:r>
          <a:r>
            <a:rPr lang="en-US" altLang="zh-TW" b="0" i="0" dirty="0" smtClean="0"/>
            <a:t>(</a:t>
          </a:r>
          <a:r>
            <a:rPr lang="zh-TW" altLang="en-US" b="0" i="0" dirty="0" smtClean="0"/>
            <a:t>如果使用 </a:t>
          </a:r>
          <a:r>
            <a:rPr lang="en-US" b="0" i="0" dirty="0" err="1" smtClean="0"/>
            <a:t>autoplay</a:t>
          </a:r>
          <a:r>
            <a:rPr lang="zh-TW" altLang="en-US" b="0" i="0" dirty="0" smtClean="0"/>
            <a:t>則忽略該屬性。</a:t>
          </a:r>
          <a:r>
            <a:rPr lang="en-US" altLang="zh-TW" b="0" i="0" dirty="0" smtClean="0"/>
            <a:t>)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0F4FCC-00EC-41CB-BC30-E220B3E0FC96}" type="parTrans" cxnId="{0C4C9DA4-F7F2-44AE-AA53-3860C9B76595}">
      <dgm:prSet/>
      <dgm:spPr/>
      <dgm:t>
        <a:bodyPr/>
        <a:lstStyle/>
        <a:p>
          <a:endParaRPr lang="zh-TW" altLang="en-US"/>
        </a:p>
      </dgm:t>
    </dgm:pt>
    <dgm:pt modelId="{F71BD046-0962-4EE4-90E6-99AA3A3665CD}" type="sibTrans" cxnId="{0C4C9DA4-F7F2-44AE-AA53-3860C9B76595}">
      <dgm:prSet/>
      <dgm:spPr/>
      <dgm:t>
        <a:bodyPr/>
        <a:lstStyle/>
        <a:p>
          <a:endParaRPr lang="zh-TW" altLang="en-US"/>
        </a:p>
      </dgm:t>
    </dgm:pt>
    <dgm:pt modelId="{C97B2C6A-C819-4189-BAE3-BFEF8BDA4238}" type="pres">
      <dgm:prSet presAssocID="{1EA7B438-9C7F-4996-991E-15CB25EC44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4FE96FD-AC80-491E-BCEA-639A085835A8}" type="pres">
      <dgm:prSet presAssocID="{FCDD5EE3-FDD1-4148-A9C0-F50F32866242}" presName="parentLin" presStyleCnt="0"/>
      <dgm:spPr/>
      <dgm:t>
        <a:bodyPr/>
        <a:lstStyle/>
        <a:p>
          <a:endParaRPr lang="zh-TW" altLang="en-US"/>
        </a:p>
      </dgm:t>
    </dgm:pt>
    <dgm:pt modelId="{00131915-7B73-4253-AE5E-E314BFEDD27F}" type="pres">
      <dgm:prSet presAssocID="{FCDD5EE3-FDD1-4148-A9C0-F50F32866242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CAFB8F3C-7A6C-4003-A065-0F6E29DC0E8E}" type="pres">
      <dgm:prSet presAssocID="{FCDD5EE3-FDD1-4148-A9C0-F50F3286624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71823C-B7E9-45DC-B4CC-8A8481008FAA}" type="pres">
      <dgm:prSet presAssocID="{FCDD5EE3-FDD1-4148-A9C0-F50F32866242}" presName="negativeSpace" presStyleCnt="0"/>
      <dgm:spPr/>
      <dgm:t>
        <a:bodyPr/>
        <a:lstStyle/>
        <a:p>
          <a:endParaRPr lang="zh-TW" altLang="en-US"/>
        </a:p>
      </dgm:t>
    </dgm:pt>
    <dgm:pt modelId="{B2EBDA83-75DC-4468-8A8D-78E8AB9405D1}" type="pres">
      <dgm:prSet presAssocID="{FCDD5EE3-FDD1-4148-A9C0-F50F3286624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840151-BF9E-44C3-B881-A5CF373BA43C}" type="pres">
      <dgm:prSet presAssocID="{AD26C9F4-CB89-4CD6-9C2F-94E4B000B3D1}" presName="spaceBetweenRectangles" presStyleCnt="0"/>
      <dgm:spPr/>
      <dgm:t>
        <a:bodyPr/>
        <a:lstStyle/>
        <a:p>
          <a:endParaRPr lang="zh-TW" altLang="en-US"/>
        </a:p>
      </dgm:t>
    </dgm:pt>
    <dgm:pt modelId="{01F57F8C-C426-461B-8364-158F8178A6C5}" type="pres">
      <dgm:prSet presAssocID="{3BC0A456-C743-465D-BD90-9DFF29488A3D}" presName="parentLin" presStyleCnt="0"/>
      <dgm:spPr/>
    </dgm:pt>
    <dgm:pt modelId="{5662F13F-261B-4590-8E8A-AD2ACE22DFF5}" type="pres">
      <dgm:prSet presAssocID="{3BC0A456-C743-465D-BD90-9DFF29488A3D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238E6D05-32D1-438E-A50A-18A42C69515A}" type="pres">
      <dgm:prSet presAssocID="{3BC0A456-C743-465D-BD90-9DFF29488A3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C5D8DF-813B-41B4-9C29-D0A1BFC8A07C}" type="pres">
      <dgm:prSet presAssocID="{3BC0A456-C743-465D-BD90-9DFF29488A3D}" presName="negativeSpace" presStyleCnt="0"/>
      <dgm:spPr/>
    </dgm:pt>
    <dgm:pt modelId="{CE2E1031-A6BB-4039-BB3D-FBB3866B5A07}" type="pres">
      <dgm:prSet presAssocID="{3BC0A456-C743-465D-BD90-9DFF29488A3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270198-F28B-43F9-B40F-AED65FD404D3}" type="pres">
      <dgm:prSet presAssocID="{6B8ADA78-635F-4FA1-8A36-EE2C3A07E1B4}" presName="spaceBetweenRectangles" presStyleCnt="0"/>
      <dgm:spPr/>
    </dgm:pt>
    <dgm:pt modelId="{9AB29213-9F89-4A23-960C-BAF368A5F9B4}" type="pres">
      <dgm:prSet presAssocID="{2329E11B-84E6-48B8-83DC-F3F43D24AC2A}" presName="parentLin" presStyleCnt="0"/>
      <dgm:spPr/>
    </dgm:pt>
    <dgm:pt modelId="{EC3346D3-685C-48A7-924A-024EDA145818}" type="pres">
      <dgm:prSet presAssocID="{2329E11B-84E6-48B8-83DC-F3F43D24AC2A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539D42C1-47DB-4729-A075-DB073A65B8B9}" type="pres">
      <dgm:prSet presAssocID="{2329E11B-84E6-48B8-83DC-F3F43D24AC2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056EEE-E8E5-4DAD-90EF-C7063ED3C3EF}" type="pres">
      <dgm:prSet presAssocID="{2329E11B-84E6-48B8-83DC-F3F43D24AC2A}" presName="negativeSpace" presStyleCnt="0"/>
      <dgm:spPr/>
    </dgm:pt>
    <dgm:pt modelId="{516B68A0-E923-4B36-BF2A-264AE8AF69A0}" type="pres">
      <dgm:prSet presAssocID="{2329E11B-84E6-48B8-83DC-F3F43D24AC2A}" presName="childText" presStyleLbl="conFgAcc1" presStyleIdx="2" presStyleCnt="3" custLinFactNeighborX="-3252" custLinFactNeighborY="-142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4B27B58-5656-4879-B2F9-494A89944166}" type="presOf" srcId="{2329E11B-84E6-48B8-83DC-F3F43D24AC2A}" destId="{EC3346D3-685C-48A7-924A-024EDA145818}" srcOrd="0" destOrd="0" presId="urn:microsoft.com/office/officeart/2005/8/layout/list1"/>
    <dgm:cxn modelId="{E3444F3D-CA4E-4AE2-8718-5DCF3571BC53}" type="presOf" srcId="{66B440FE-6DD8-4B83-996D-636700AC89AD}" destId="{CE2E1031-A6BB-4039-BB3D-FBB3866B5A07}" srcOrd="0" destOrd="0" presId="urn:microsoft.com/office/officeart/2005/8/layout/list1"/>
    <dgm:cxn modelId="{867E9D9D-7034-42F2-9F5E-C0A6B2260630}" srcId="{1EA7B438-9C7F-4996-991E-15CB25EC44E8}" destId="{3BC0A456-C743-465D-BD90-9DFF29488A3D}" srcOrd="1" destOrd="0" parTransId="{FE823D66-6CED-4A03-8CE8-10DB2391683E}" sibTransId="{6B8ADA78-635F-4FA1-8A36-EE2C3A07E1B4}"/>
    <dgm:cxn modelId="{064D832C-B0E5-45A1-B088-A24C969F1213}" type="presOf" srcId="{2ED27C0B-379F-4E43-B30F-729414024788}" destId="{CE2E1031-A6BB-4039-BB3D-FBB3866B5A07}" srcOrd="0" destOrd="2" presId="urn:microsoft.com/office/officeart/2005/8/layout/list1"/>
    <dgm:cxn modelId="{537FD0D5-3B06-40D1-9411-4B18231EF2A9}" srcId="{2329E11B-84E6-48B8-83DC-F3F43D24AC2A}" destId="{49CA8C62-38A3-4924-B492-B4CC765EF132}" srcOrd="1" destOrd="0" parTransId="{BF7D8C08-A96B-434E-AB76-07DD1070D66A}" sibTransId="{A388BA7C-7549-4E4D-8961-6A1BDB4B45D9}"/>
    <dgm:cxn modelId="{4C4457F9-8C65-4F6B-8B72-985F41EF48CE}" type="presOf" srcId="{FCDD5EE3-FDD1-4148-A9C0-F50F32866242}" destId="{00131915-7B73-4253-AE5E-E314BFEDD27F}" srcOrd="0" destOrd="0" presId="urn:microsoft.com/office/officeart/2005/8/layout/list1"/>
    <dgm:cxn modelId="{CBE8BBF0-5B2F-40F1-86EE-427277B5C06E}" type="presOf" srcId="{FCDD5EE3-FDD1-4148-A9C0-F50F32866242}" destId="{CAFB8F3C-7A6C-4003-A065-0F6E29DC0E8E}" srcOrd="1" destOrd="0" presId="urn:microsoft.com/office/officeart/2005/8/layout/list1"/>
    <dgm:cxn modelId="{80BFCBC0-A236-48D7-908B-694F7199D2FD}" srcId="{FCDD5EE3-FDD1-4148-A9C0-F50F32866242}" destId="{D285C833-A860-4774-8648-AF29FA7FB98B}" srcOrd="0" destOrd="0" parTransId="{7F6470D5-F4E9-423A-BFD4-8E0544B34F8C}" sibTransId="{F5585287-EC69-4623-9B18-3EE4D45CE807}"/>
    <dgm:cxn modelId="{0DEF550A-DC64-4BB6-BD8F-55E7691D6901}" type="presOf" srcId="{3BC0A456-C743-465D-BD90-9DFF29488A3D}" destId="{5662F13F-261B-4590-8E8A-AD2ACE22DFF5}" srcOrd="0" destOrd="0" presId="urn:microsoft.com/office/officeart/2005/8/layout/list1"/>
    <dgm:cxn modelId="{0C4C9DA4-F7F2-44AE-AA53-3860C9B76595}" srcId="{3BC0A456-C743-465D-BD90-9DFF29488A3D}" destId="{4CA0D346-EFBF-4FBD-93E8-A1C761DF6C88}" srcOrd="4" destOrd="0" parTransId="{EF0F4FCC-00EC-41CB-BC30-E220B3E0FC96}" sibTransId="{F71BD046-0962-4EE4-90E6-99AA3A3665CD}"/>
    <dgm:cxn modelId="{FE688784-C88E-4403-8A03-77F209615E59}" type="presOf" srcId="{D285C833-A860-4774-8648-AF29FA7FB98B}" destId="{B2EBDA83-75DC-4468-8A8D-78E8AB9405D1}" srcOrd="0" destOrd="0" presId="urn:microsoft.com/office/officeart/2005/8/layout/list1"/>
    <dgm:cxn modelId="{193C9209-8DB1-4773-A33E-B29F5DAEE14F}" type="presOf" srcId="{FA14C639-7FEC-4F47-B9D4-A90E4D55C835}" destId="{CE2E1031-A6BB-4039-BB3D-FBB3866B5A07}" srcOrd="0" destOrd="1" presId="urn:microsoft.com/office/officeart/2005/8/layout/list1"/>
    <dgm:cxn modelId="{2BB72E3B-C4F0-4084-B7B5-2B66D1657E42}" type="presOf" srcId="{2329E11B-84E6-48B8-83DC-F3F43D24AC2A}" destId="{539D42C1-47DB-4729-A075-DB073A65B8B9}" srcOrd="1" destOrd="0" presId="urn:microsoft.com/office/officeart/2005/8/layout/list1"/>
    <dgm:cxn modelId="{51AB2D41-43CD-4CD6-9CC9-1B7C6D122B20}" srcId="{1EA7B438-9C7F-4996-991E-15CB25EC44E8}" destId="{2329E11B-84E6-48B8-83DC-F3F43D24AC2A}" srcOrd="2" destOrd="0" parTransId="{FFA0CC03-F455-4954-AFE4-F7A79B6D4407}" sibTransId="{0732E496-EA68-4B92-9C01-7EAC422858FD}"/>
    <dgm:cxn modelId="{CE2E0325-8565-4CA9-B9E4-16521C25C5F8}" type="presOf" srcId="{4CA0D346-EFBF-4FBD-93E8-A1C761DF6C88}" destId="{CE2E1031-A6BB-4039-BB3D-FBB3866B5A07}" srcOrd="0" destOrd="4" presId="urn:microsoft.com/office/officeart/2005/8/layout/list1"/>
    <dgm:cxn modelId="{AF34577D-7DD9-48B8-8630-AD511C124D59}" type="presOf" srcId="{8807218B-A568-4950-AE1D-D0C941E6AAB4}" destId="{516B68A0-E923-4B36-BF2A-264AE8AF69A0}" srcOrd="0" destOrd="0" presId="urn:microsoft.com/office/officeart/2005/8/layout/list1"/>
    <dgm:cxn modelId="{903AEC2C-6C82-44FB-9547-6A1ED72AF2D7}" type="presOf" srcId="{3BC0A456-C743-465D-BD90-9DFF29488A3D}" destId="{238E6D05-32D1-438E-A50A-18A42C69515A}" srcOrd="1" destOrd="0" presId="urn:microsoft.com/office/officeart/2005/8/layout/list1"/>
    <dgm:cxn modelId="{F6728C09-4CA0-401C-9E2D-4810E4B7552B}" type="presOf" srcId="{49CA8C62-38A3-4924-B492-B4CC765EF132}" destId="{516B68A0-E923-4B36-BF2A-264AE8AF69A0}" srcOrd="0" destOrd="1" presId="urn:microsoft.com/office/officeart/2005/8/layout/list1"/>
    <dgm:cxn modelId="{AAEC86C0-B8A7-4DFD-A3FB-1BA4B80E5215}" srcId="{3BC0A456-C743-465D-BD90-9DFF29488A3D}" destId="{66B440FE-6DD8-4B83-996D-636700AC89AD}" srcOrd="0" destOrd="0" parTransId="{194487B4-0FBC-4892-8D45-381A6237F427}" sibTransId="{6163270C-8B03-44A5-8521-1BCC2D9CF918}"/>
    <dgm:cxn modelId="{C1F13D44-B870-4782-892D-B06C7B94CAAD}" srcId="{2329E11B-84E6-48B8-83DC-F3F43D24AC2A}" destId="{8807218B-A568-4950-AE1D-D0C941E6AAB4}" srcOrd="0" destOrd="0" parTransId="{613332BC-6D9B-485B-8806-86AA08252296}" sibTransId="{00B81FC6-10C4-4DA8-B466-E73C72220AD6}"/>
    <dgm:cxn modelId="{743B9EC9-EB95-4E12-A542-175B5B13655B}" type="presOf" srcId="{46B786EA-D7D6-4A3B-BE6B-B809379FEF09}" destId="{CE2E1031-A6BB-4039-BB3D-FBB3866B5A07}" srcOrd="0" destOrd="3" presId="urn:microsoft.com/office/officeart/2005/8/layout/list1"/>
    <dgm:cxn modelId="{40CB3421-514E-4915-8AE4-084848EF0826}" srcId="{3BC0A456-C743-465D-BD90-9DFF29488A3D}" destId="{2ED27C0B-379F-4E43-B30F-729414024788}" srcOrd="2" destOrd="0" parTransId="{57BCC2FB-84C4-4D7C-B547-5B90DEE81B80}" sibTransId="{9AE1BB9A-408F-4C1F-9DBB-98C3506A0C2F}"/>
    <dgm:cxn modelId="{423A8DDB-0CCF-4F02-9DD6-17C316DC2CA0}" srcId="{1EA7B438-9C7F-4996-991E-15CB25EC44E8}" destId="{FCDD5EE3-FDD1-4148-A9C0-F50F32866242}" srcOrd="0" destOrd="0" parTransId="{00AFC167-5479-467C-802C-1A7E6A95E27A}" sibTransId="{AD26C9F4-CB89-4CD6-9C2F-94E4B000B3D1}"/>
    <dgm:cxn modelId="{47119BE8-9A92-461A-884F-BCDDCA71673B}" type="presOf" srcId="{1EA7B438-9C7F-4996-991E-15CB25EC44E8}" destId="{C97B2C6A-C819-4189-BAE3-BFEF8BDA4238}" srcOrd="0" destOrd="0" presId="urn:microsoft.com/office/officeart/2005/8/layout/list1"/>
    <dgm:cxn modelId="{8A1E2AF4-6A8D-4D73-B7D2-35CE209139F0}" srcId="{3BC0A456-C743-465D-BD90-9DFF29488A3D}" destId="{46B786EA-D7D6-4A3B-BE6B-B809379FEF09}" srcOrd="3" destOrd="0" parTransId="{72AE395C-7C5B-4A20-B906-890DA5EA8332}" sibTransId="{38F7C8AF-2BD5-4F55-817F-F34AC1DDBB84}"/>
    <dgm:cxn modelId="{BE651AC4-2A51-4B35-8716-E25AED35E6CB}" srcId="{3BC0A456-C743-465D-BD90-9DFF29488A3D}" destId="{FA14C639-7FEC-4F47-B9D4-A90E4D55C835}" srcOrd="1" destOrd="0" parTransId="{AD81F8A0-21AE-4C53-8753-1BE0C30BE00E}" sibTransId="{52E56E0D-2568-405A-AD93-2D34F6E7E5B9}"/>
    <dgm:cxn modelId="{B370F3EF-7ECB-40AA-BB70-5ED2B5112B9F}" type="presParOf" srcId="{C97B2C6A-C819-4189-BAE3-BFEF8BDA4238}" destId="{04FE96FD-AC80-491E-BCEA-639A085835A8}" srcOrd="0" destOrd="0" presId="urn:microsoft.com/office/officeart/2005/8/layout/list1"/>
    <dgm:cxn modelId="{BF4AFAC5-F2F8-4D25-B85B-A9AD3AA1DA26}" type="presParOf" srcId="{04FE96FD-AC80-491E-BCEA-639A085835A8}" destId="{00131915-7B73-4253-AE5E-E314BFEDD27F}" srcOrd="0" destOrd="0" presId="urn:microsoft.com/office/officeart/2005/8/layout/list1"/>
    <dgm:cxn modelId="{84E846E8-F599-4E55-8BA4-EDABB8155561}" type="presParOf" srcId="{04FE96FD-AC80-491E-BCEA-639A085835A8}" destId="{CAFB8F3C-7A6C-4003-A065-0F6E29DC0E8E}" srcOrd="1" destOrd="0" presId="urn:microsoft.com/office/officeart/2005/8/layout/list1"/>
    <dgm:cxn modelId="{9C68D1D1-422D-4522-B9B9-83D96D7018BD}" type="presParOf" srcId="{C97B2C6A-C819-4189-BAE3-BFEF8BDA4238}" destId="{CA71823C-B7E9-45DC-B4CC-8A8481008FAA}" srcOrd="1" destOrd="0" presId="urn:microsoft.com/office/officeart/2005/8/layout/list1"/>
    <dgm:cxn modelId="{CF2491B5-F8D4-471F-8663-35AE24663C07}" type="presParOf" srcId="{C97B2C6A-C819-4189-BAE3-BFEF8BDA4238}" destId="{B2EBDA83-75DC-4468-8A8D-78E8AB9405D1}" srcOrd="2" destOrd="0" presId="urn:microsoft.com/office/officeart/2005/8/layout/list1"/>
    <dgm:cxn modelId="{1593303F-3F08-47BA-A9F2-69BAFA362AFA}" type="presParOf" srcId="{C97B2C6A-C819-4189-BAE3-BFEF8BDA4238}" destId="{53840151-BF9E-44C3-B881-A5CF373BA43C}" srcOrd="3" destOrd="0" presId="urn:microsoft.com/office/officeart/2005/8/layout/list1"/>
    <dgm:cxn modelId="{81DEC417-621B-4B46-936A-339752A242FA}" type="presParOf" srcId="{C97B2C6A-C819-4189-BAE3-BFEF8BDA4238}" destId="{01F57F8C-C426-461B-8364-158F8178A6C5}" srcOrd="4" destOrd="0" presId="urn:microsoft.com/office/officeart/2005/8/layout/list1"/>
    <dgm:cxn modelId="{3598D955-8969-406E-8D07-B2BA590E508D}" type="presParOf" srcId="{01F57F8C-C426-461B-8364-158F8178A6C5}" destId="{5662F13F-261B-4590-8E8A-AD2ACE22DFF5}" srcOrd="0" destOrd="0" presId="urn:microsoft.com/office/officeart/2005/8/layout/list1"/>
    <dgm:cxn modelId="{9CED0EC6-7984-4B4F-87F1-5F3F3AB67C04}" type="presParOf" srcId="{01F57F8C-C426-461B-8364-158F8178A6C5}" destId="{238E6D05-32D1-438E-A50A-18A42C69515A}" srcOrd="1" destOrd="0" presId="urn:microsoft.com/office/officeart/2005/8/layout/list1"/>
    <dgm:cxn modelId="{10B22C82-5E27-459D-9384-081A9305E143}" type="presParOf" srcId="{C97B2C6A-C819-4189-BAE3-BFEF8BDA4238}" destId="{54C5D8DF-813B-41B4-9C29-D0A1BFC8A07C}" srcOrd="5" destOrd="0" presId="urn:microsoft.com/office/officeart/2005/8/layout/list1"/>
    <dgm:cxn modelId="{0F579E8C-0F2D-4E79-B5FE-1956773BF29F}" type="presParOf" srcId="{C97B2C6A-C819-4189-BAE3-BFEF8BDA4238}" destId="{CE2E1031-A6BB-4039-BB3D-FBB3866B5A07}" srcOrd="6" destOrd="0" presId="urn:microsoft.com/office/officeart/2005/8/layout/list1"/>
    <dgm:cxn modelId="{F9F728B9-B4E6-4AA2-8C8F-0E8AA38AF886}" type="presParOf" srcId="{C97B2C6A-C819-4189-BAE3-BFEF8BDA4238}" destId="{CA270198-F28B-43F9-B40F-AED65FD404D3}" srcOrd="7" destOrd="0" presId="urn:microsoft.com/office/officeart/2005/8/layout/list1"/>
    <dgm:cxn modelId="{2661A744-B5C0-4565-9DDE-12D9B2E6063E}" type="presParOf" srcId="{C97B2C6A-C819-4189-BAE3-BFEF8BDA4238}" destId="{9AB29213-9F89-4A23-960C-BAF368A5F9B4}" srcOrd="8" destOrd="0" presId="urn:microsoft.com/office/officeart/2005/8/layout/list1"/>
    <dgm:cxn modelId="{90C9AC01-7AD6-467B-B415-90C39E7BDB71}" type="presParOf" srcId="{9AB29213-9F89-4A23-960C-BAF368A5F9B4}" destId="{EC3346D3-685C-48A7-924A-024EDA145818}" srcOrd="0" destOrd="0" presId="urn:microsoft.com/office/officeart/2005/8/layout/list1"/>
    <dgm:cxn modelId="{2EAE955D-43B0-445D-9256-B17C150BC306}" type="presParOf" srcId="{9AB29213-9F89-4A23-960C-BAF368A5F9B4}" destId="{539D42C1-47DB-4729-A075-DB073A65B8B9}" srcOrd="1" destOrd="0" presId="urn:microsoft.com/office/officeart/2005/8/layout/list1"/>
    <dgm:cxn modelId="{A20D7B0E-14FC-49D9-B04B-B59658F453F5}" type="presParOf" srcId="{C97B2C6A-C819-4189-BAE3-BFEF8BDA4238}" destId="{91056EEE-E8E5-4DAD-90EF-C7063ED3C3EF}" srcOrd="9" destOrd="0" presId="urn:microsoft.com/office/officeart/2005/8/layout/list1"/>
    <dgm:cxn modelId="{A74B8D38-8034-4703-8A3D-C8B3AF0D9F4B}" type="presParOf" srcId="{C97B2C6A-C819-4189-BAE3-BFEF8BDA4238}" destId="{516B68A0-E923-4B36-BF2A-264AE8AF69A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A7B438-9C7F-4996-991E-15CB25EC44E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FCDD5EE3-FDD1-4148-A9C0-F50F32866242}">
      <dgm:prSet phldrT="[文字]"/>
      <dgm:spPr/>
      <dgm:t>
        <a:bodyPr/>
        <a:lstStyle/>
        <a:p>
          <a:r>
            <a:rPr lang="en-US" altLang="zh-TW" b="0" dirty="0" smtClean="0"/>
            <a:t>&lt;center&gt;&lt;/center&gt;</a:t>
          </a:r>
          <a:r>
            <a:rPr lang="zh-TW" altLang="en-US" b="0" dirty="0" smtClean="0"/>
            <a:t>：置中對齊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AFC167-5479-467C-802C-1A7E6A95E27A}" type="parTrans" cxnId="{423A8DDB-0CCF-4F02-9DD6-17C316DC2C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D26C9F4-CB89-4CD6-9C2F-94E4B000B3D1}" type="sibTrans" cxnId="{423A8DDB-0CCF-4F02-9DD6-17C316DC2C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3983A1-6849-4C07-9BEC-43F39D45E99F}">
      <dgm:prSet/>
      <dgm:spPr/>
      <dgm:t>
        <a:bodyPr/>
        <a:lstStyle/>
        <a:p>
          <a:r>
            <a:rPr lang="en-US" altLang="zh-TW" b="0" dirty="0" smtClean="0"/>
            <a:t>&lt;</a:t>
          </a:r>
          <a:r>
            <a:rPr lang="en-US" altLang="zh-TW" b="0" dirty="0" err="1" smtClean="0"/>
            <a:t>br</a:t>
          </a:r>
          <a:r>
            <a:rPr lang="en-US" altLang="zh-TW" b="0" dirty="0" smtClean="0"/>
            <a:t>&gt;</a:t>
          </a:r>
          <a:r>
            <a:rPr lang="zh-TW" altLang="en-US" b="0" dirty="0" smtClean="0"/>
            <a:t>：換行</a:t>
          </a:r>
          <a:endParaRPr lang="en-US" altLang="zh-TW" b="0" dirty="0" smtClean="0"/>
        </a:p>
      </dgm:t>
    </dgm:pt>
    <dgm:pt modelId="{C031A60A-E2BB-4F07-B53C-502B25A9C2AC}" type="parTrans" cxnId="{D77B92E6-4870-4C3D-9888-4F6E362C2EFD}">
      <dgm:prSet/>
      <dgm:spPr/>
      <dgm:t>
        <a:bodyPr/>
        <a:lstStyle/>
        <a:p>
          <a:endParaRPr lang="zh-TW" altLang="en-US"/>
        </a:p>
      </dgm:t>
    </dgm:pt>
    <dgm:pt modelId="{B1C6E191-E83B-4E41-95B1-A747BA5FFF9F}" type="sibTrans" cxnId="{D77B92E6-4870-4C3D-9888-4F6E362C2EFD}">
      <dgm:prSet/>
      <dgm:spPr/>
      <dgm:t>
        <a:bodyPr/>
        <a:lstStyle/>
        <a:p>
          <a:endParaRPr lang="zh-TW" altLang="en-US"/>
        </a:p>
      </dgm:t>
    </dgm:pt>
    <dgm:pt modelId="{938B483F-2CE5-4E6F-83D3-C9BCF2D62B10}">
      <dgm:prSet/>
      <dgm:spPr/>
      <dgm:t>
        <a:bodyPr/>
        <a:lstStyle/>
        <a:p>
          <a:r>
            <a:rPr lang="en-US" altLang="zh-TW" b="0" dirty="0" smtClean="0"/>
            <a:t>&lt;p&gt;&lt;/p&gt;</a:t>
          </a:r>
          <a:r>
            <a:rPr lang="zh-TW" altLang="en-US" b="0" dirty="0" smtClean="0"/>
            <a:t>：段落</a:t>
          </a:r>
          <a:endParaRPr lang="en-US" altLang="zh-TW" b="0" dirty="0"/>
        </a:p>
      </dgm:t>
    </dgm:pt>
    <dgm:pt modelId="{687595E0-751E-4A8A-8E25-0A1F44FC4F22}" type="parTrans" cxnId="{BFE68D2C-94D4-4E0C-86F8-00E1B0BF67ED}">
      <dgm:prSet/>
      <dgm:spPr/>
      <dgm:t>
        <a:bodyPr/>
        <a:lstStyle/>
        <a:p>
          <a:endParaRPr lang="zh-TW" altLang="en-US"/>
        </a:p>
      </dgm:t>
    </dgm:pt>
    <dgm:pt modelId="{B74FBA5D-E96B-47F5-9170-E434CF3C18AC}" type="sibTrans" cxnId="{BFE68D2C-94D4-4E0C-86F8-00E1B0BF67ED}">
      <dgm:prSet/>
      <dgm:spPr/>
      <dgm:t>
        <a:bodyPr/>
        <a:lstStyle/>
        <a:p>
          <a:endParaRPr lang="zh-TW" altLang="en-US"/>
        </a:p>
      </dgm:t>
    </dgm:pt>
    <dgm:pt modelId="{D00391CA-73A8-4490-BBAC-36E92537C4EB}">
      <dgm:prSet/>
      <dgm:spPr/>
      <dgm:t>
        <a:bodyPr/>
        <a:lstStyle/>
        <a:p>
          <a:r>
            <a:rPr lang="en-US" altLang="zh-TW" b="0" dirty="0" smtClean="0"/>
            <a:t>&lt;PRE&gt;&lt;/PRE&gt;</a:t>
          </a:r>
          <a:r>
            <a:rPr lang="zh-TW" altLang="en-US" b="0" dirty="0" smtClean="0"/>
            <a:t>：使用原有的文字排列。</a:t>
          </a:r>
          <a:endParaRPr lang="en-US" altLang="zh-TW" b="0" dirty="0" smtClean="0"/>
        </a:p>
      </dgm:t>
    </dgm:pt>
    <dgm:pt modelId="{93D2E25D-AD95-4BB6-886A-599E16E70F3F}" type="parTrans" cxnId="{CAD20A99-ABDF-4E80-ACF6-F16D7D79CBCC}">
      <dgm:prSet/>
      <dgm:spPr/>
      <dgm:t>
        <a:bodyPr/>
        <a:lstStyle/>
        <a:p>
          <a:endParaRPr lang="zh-TW" altLang="en-US"/>
        </a:p>
      </dgm:t>
    </dgm:pt>
    <dgm:pt modelId="{14AD6E87-DE93-42F7-92B2-12DC03E25D1C}" type="sibTrans" cxnId="{CAD20A99-ABDF-4E80-ACF6-F16D7D79CBCC}">
      <dgm:prSet/>
      <dgm:spPr/>
      <dgm:t>
        <a:bodyPr/>
        <a:lstStyle/>
        <a:p>
          <a:endParaRPr lang="zh-TW" altLang="en-US"/>
        </a:p>
      </dgm:t>
    </dgm:pt>
    <dgm:pt modelId="{97544814-C307-42C6-A824-753E9D941F6D}">
      <dgm:prSet/>
      <dgm:spPr/>
      <dgm:t>
        <a:bodyPr/>
        <a:lstStyle/>
        <a:p>
          <a:r>
            <a:rPr lang="en-US" altLang="zh-TW" b="0" dirty="0" smtClean="0"/>
            <a:t>&lt;</a:t>
          </a:r>
          <a:r>
            <a:rPr lang="en-US" altLang="zh-TW" b="0" dirty="0" err="1" smtClean="0"/>
            <a:t>hr</a:t>
          </a:r>
          <a:r>
            <a:rPr lang="en-US" altLang="zh-TW" b="0" dirty="0" smtClean="0"/>
            <a:t>&gt;</a:t>
          </a:r>
          <a:r>
            <a:rPr lang="zh-TW" altLang="en-US" b="0" dirty="0" smtClean="0"/>
            <a:t>：水平線</a:t>
          </a:r>
          <a:endParaRPr lang="zh-TW" altLang="en-US" b="0" dirty="0"/>
        </a:p>
      </dgm:t>
    </dgm:pt>
    <dgm:pt modelId="{78FE5464-2346-4870-AE6D-478FFEDC1B20}" type="parTrans" cxnId="{9C46B052-10DE-4BAA-836F-0163D65E08F5}">
      <dgm:prSet/>
      <dgm:spPr/>
      <dgm:t>
        <a:bodyPr/>
        <a:lstStyle/>
        <a:p>
          <a:endParaRPr lang="zh-TW" altLang="en-US"/>
        </a:p>
      </dgm:t>
    </dgm:pt>
    <dgm:pt modelId="{852A2A43-1A66-45F0-A47D-0E010A807E7D}" type="sibTrans" cxnId="{9C46B052-10DE-4BAA-836F-0163D65E08F5}">
      <dgm:prSet/>
      <dgm:spPr/>
      <dgm:t>
        <a:bodyPr/>
        <a:lstStyle/>
        <a:p>
          <a:endParaRPr lang="zh-TW" altLang="en-US"/>
        </a:p>
      </dgm:t>
    </dgm:pt>
    <dgm:pt modelId="{10C6048D-9CE1-4D7B-8947-0627B69832C2}" type="pres">
      <dgm:prSet presAssocID="{1EA7B438-9C7F-4996-991E-15CB25EC44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59B5F80-3E8F-4988-92E0-651BF0830CD2}" type="pres">
      <dgm:prSet presAssocID="{FCDD5EE3-FDD1-4148-A9C0-F50F3286624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640491-EFB4-487E-8393-6EECA9239BE4}" type="pres">
      <dgm:prSet presAssocID="{AD26C9F4-CB89-4CD6-9C2F-94E4B000B3D1}" presName="spacer" presStyleCnt="0"/>
      <dgm:spPr/>
    </dgm:pt>
    <dgm:pt modelId="{1574ECA6-D8CF-446D-909B-B3E5B7156047}" type="pres">
      <dgm:prSet presAssocID="{073983A1-6849-4C07-9BEC-43F39D45E99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642095-22D3-4BFE-8FD1-9677EA642F5B}" type="pres">
      <dgm:prSet presAssocID="{B1C6E191-E83B-4E41-95B1-A747BA5FFF9F}" presName="spacer" presStyleCnt="0"/>
      <dgm:spPr/>
    </dgm:pt>
    <dgm:pt modelId="{BB0A87B8-8F3D-48DA-8FB0-17973E74624A}" type="pres">
      <dgm:prSet presAssocID="{938B483F-2CE5-4E6F-83D3-C9BCF2D62B1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506E7A-0CA7-4ACF-8FE5-6E29D41D78CB}" type="pres">
      <dgm:prSet presAssocID="{B74FBA5D-E96B-47F5-9170-E434CF3C18AC}" presName="spacer" presStyleCnt="0"/>
      <dgm:spPr/>
    </dgm:pt>
    <dgm:pt modelId="{C3DAEBBF-67CA-445F-90B8-973F00A29B32}" type="pres">
      <dgm:prSet presAssocID="{D00391CA-73A8-4490-BBAC-36E92537C4E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B163E4-3A2A-49C1-9080-EE15A587C10C}" type="pres">
      <dgm:prSet presAssocID="{14AD6E87-DE93-42F7-92B2-12DC03E25D1C}" presName="spacer" presStyleCnt="0"/>
      <dgm:spPr/>
    </dgm:pt>
    <dgm:pt modelId="{7F37770C-D0C4-4882-87F6-BABDFEB5B2A8}" type="pres">
      <dgm:prSet presAssocID="{97544814-C307-42C6-A824-753E9D941F6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77B92E6-4870-4C3D-9888-4F6E362C2EFD}" srcId="{1EA7B438-9C7F-4996-991E-15CB25EC44E8}" destId="{073983A1-6849-4C07-9BEC-43F39D45E99F}" srcOrd="1" destOrd="0" parTransId="{C031A60A-E2BB-4F07-B53C-502B25A9C2AC}" sibTransId="{B1C6E191-E83B-4E41-95B1-A747BA5FFF9F}"/>
    <dgm:cxn modelId="{CAD20A99-ABDF-4E80-ACF6-F16D7D79CBCC}" srcId="{1EA7B438-9C7F-4996-991E-15CB25EC44E8}" destId="{D00391CA-73A8-4490-BBAC-36E92537C4EB}" srcOrd="3" destOrd="0" parTransId="{93D2E25D-AD95-4BB6-886A-599E16E70F3F}" sibTransId="{14AD6E87-DE93-42F7-92B2-12DC03E25D1C}"/>
    <dgm:cxn modelId="{9C46B052-10DE-4BAA-836F-0163D65E08F5}" srcId="{1EA7B438-9C7F-4996-991E-15CB25EC44E8}" destId="{97544814-C307-42C6-A824-753E9D941F6D}" srcOrd="4" destOrd="0" parTransId="{78FE5464-2346-4870-AE6D-478FFEDC1B20}" sibTransId="{852A2A43-1A66-45F0-A47D-0E010A807E7D}"/>
    <dgm:cxn modelId="{E36F2176-1C4F-494A-87DB-4D37AF6AFA45}" type="presOf" srcId="{1EA7B438-9C7F-4996-991E-15CB25EC44E8}" destId="{10C6048D-9CE1-4D7B-8947-0627B69832C2}" srcOrd="0" destOrd="0" presId="urn:microsoft.com/office/officeart/2005/8/layout/vList2"/>
    <dgm:cxn modelId="{BFE68D2C-94D4-4E0C-86F8-00E1B0BF67ED}" srcId="{1EA7B438-9C7F-4996-991E-15CB25EC44E8}" destId="{938B483F-2CE5-4E6F-83D3-C9BCF2D62B10}" srcOrd="2" destOrd="0" parTransId="{687595E0-751E-4A8A-8E25-0A1F44FC4F22}" sibTransId="{B74FBA5D-E96B-47F5-9170-E434CF3C18AC}"/>
    <dgm:cxn modelId="{76E95AA3-B67C-442F-801C-F6705FC867E5}" type="presOf" srcId="{D00391CA-73A8-4490-BBAC-36E92537C4EB}" destId="{C3DAEBBF-67CA-445F-90B8-973F00A29B32}" srcOrd="0" destOrd="0" presId="urn:microsoft.com/office/officeart/2005/8/layout/vList2"/>
    <dgm:cxn modelId="{4ABF73F5-03FF-47AC-8B41-27808AB1487D}" type="presOf" srcId="{938B483F-2CE5-4E6F-83D3-C9BCF2D62B10}" destId="{BB0A87B8-8F3D-48DA-8FB0-17973E74624A}" srcOrd="0" destOrd="0" presId="urn:microsoft.com/office/officeart/2005/8/layout/vList2"/>
    <dgm:cxn modelId="{24636FB2-89AF-411F-8B52-7AC6CB76E00B}" type="presOf" srcId="{073983A1-6849-4C07-9BEC-43F39D45E99F}" destId="{1574ECA6-D8CF-446D-909B-B3E5B7156047}" srcOrd="0" destOrd="0" presId="urn:microsoft.com/office/officeart/2005/8/layout/vList2"/>
    <dgm:cxn modelId="{A994771E-90DD-4FE9-87D7-77DA65035170}" type="presOf" srcId="{FCDD5EE3-FDD1-4148-A9C0-F50F32866242}" destId="{B59B5F80-3E8F-4988-92E0-651BF0830CD2}" srcOrd="0" destOrd="0" presId="urn:microsoft.com/office/officeart/2005/8/layout/vList2"/>
    <dgm:cxn modelId="{4132A2F1-57B4-422D-93A4-AB7E419B0333}" type="presOf" srcId="{97544814-C307-42C6-A824-753E9D941F6D}" destId="{7F37770C-D0C4-4882-87F6-BABDFEB5B2A8}" srcOrd="0" destOrd="0" presId="urn:microsoft.com/office/officeart/2005/8/layout/vList2"/>
    <dgm:cxn modelId="{423A8DDB-0CCF-4F02-9DD6-17C316DC2CA0}" srcId="{1EA7B438-9C7F-4996-991E-15CB25EC44E8}" destId="{FCDD5EE3-FDD1-4148-A9C0-F50F32866242}" srcOrd="0" destOrd="0" parTransId="{00AFC167-5479-467C-802C-1A7E6A95E27A}" sibTransId="{AD26C9F4-CB89-4CD6-9C2F-94E4B000B3D1}"/>
    <dgm:cxn modelId="{BB742524-A7A1-43C0-AF38-C8D8490ECF9B}" type="presParOf" srcId="{10C6048D-9CE1-4D7B-8947-0627B69832C2}" destId="{B59B5F80-3E8F-4988-92E0-651BF0830CD2}" srcOrd="0" destOrd="0" presId="urn:microsoft.com/office/officeart/2005/8/layout/vList2"/>
    <dgm:cxn modelId="{9D01623E-554D-4E16-B877-AE5FAFF6B048}" type="presParOf" srcId="{10C6048D-9CE1-4D7B-8947-0627B69832C2}" destId="{69640491-EFB4-487E-8393-6EECA9239BE4}" srcOrd="1" destOrd="0" presId="urn:microsoft.com/office/officeart/2005/8/layout/vList2"/>
    <dgm:cxn modelId="{32DEE252-07B6-43BD-9064-04FF292ECD6F}" type="presParOf" srcId="{10C6048D-9CE1-4D7B-8947-0627B69832C2}" destId="{1574ECA6-D8CF-446D-909B-B3E5B7156047}" srcOrd="2" destOrd="0" presId="urn:microsoft.com/office/officeart/2005/8/layout/vList2"/>
    <dgm:cxn modelId="{887EE837-C02F-48D0-A95D-ADCE328C672D}" type="presParOf" srcId="{10C6048D-9CE1-4D7B-8947-0627B69832C2}" destId="{D2642095-22D3-4BFE-8FD1-9677EA642F5B}" srcOrd="3" destOrd="0" presId="urn:microsoft.com/office/officeart/2005/8/layout/vList2"/>
    <dgm:cxn modelId="{116FAEE8-9E97-4BB1-9A1D-55CB4C9FD309}" type="presParOf" srcId="{10C6048D-9CE1-4D7B-8947-0627B69832C2}" destId="{BB0A87B8-8F3D-48DA-8FB0-17973E74624A}" srcOrd="4" destOrd="0" presId="urn:microsoft.com/office/officeart/2005/8/layout/vList2"/>
    <dgm:cxn modelId="{C259B52A-8EF2-4B25-A44B-36DB14CDC0D9}" type="presParOf" srcId="{10C6048D-9CE1-4D7B-8947-0627B69832C2}" destId="{88506E7A-0CA7-4ACF-8FE5-6E29D41D78CB}" srcOrd="5" destOrd="0" presId="urn:microsoft.com/office/officeart/2005/8/layout/vList2"/>
    <dgm:cxn modelId="{B11D7906-3081-4E95-9681-7395E59F06ED}" type="presParOf" srcId="{10C6048D-9CE1-4D7B-8947-0627B69832C2}" destId="{C3DAEBBF-67CA-445F-90B8-973F00A29B32}" srcOrd="6" destOrd="0" presId="urn:microsoft.com/office/officeart/2005/8/layout/vList2"/>
    <dgm:cxn modelId="{59E80E20-5356-4089-951A-17C9814A6E36}" type="presParOf" srcId="{10C6048D-9CE1-4D7B-8947-0627B69832C2}" destId="{64B163E4-3A2A-49C1-9080-EE15A587C10C}" srcOrd="7" destOrd="0" presId="urn:microsoft.com/office/officeart/2005/8/layout/vList2"/>
    <dgm:cxn modelId="{D59877D5-592D-4945-9C27-3385F054A096}" type="presParOf" srcId="{10C6048D-9CE1-4D7B-8947-0627B69832C2}" destId="{7F37770C-D0C4-4882-87F6-BABDFEB5B2A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A7B438-9C7F-4996-991E-15CB25EC44E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CDD5EE3-FDD1-4148-A9C0-F50F32866242}">
      <dgm:prSet phldrT="[文字]"/>
      <dgm:spPr/>
      <dgm:t>
        <a:bodyPr/>
        <a:lstStyle/>
        <a:p>
          <a:r>
            <a: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Frameset</a:t>
          </a:r>
          <a:r>
            <a: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相關屬性：</a:t>
          </a: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AFC167-5479-467C-802C-1A7E6A95E27A}" type="parTrans" cxnId="{423A8DDB-0CCF-4F02-9DD6-17C316DC2C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D26C9F4-CB89-4CD6-9C2F-94E4B000B3D1}" type="sibTrans" cxnId="{423A8DDB-0CCF-4F02-9DD6-17C316DC2C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85C833-A860-4774-8648-AF29FA7FB98B}">
      <dgm:prSet/>
      <dgm:spPr/>
      <dgm:t>
        <a:bodyPr/>
        <a:lstStyle/>
        <a:p>
          <a:r>
            <a:rPr lang="en-US" altLang="zh-TW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frameborder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設定是否顯示框架的邊框。１或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Yes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是預設值，表示顯示邊框；０或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No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表示不顯示邊框。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6470D5-F4E9-423A-BFD4-8E0544B34F8C}" type="parTrans" cxnId="{80BFCBC0-A236-48D7-908B-694F7199D2F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585287-EC69-4623-9B18-3EE4D45CE807}" type="sibTrans" cxnId="{80BFCBC0-A236-48D7-908B-694F7199D2F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544ED81-7411-4EE7-B100-B7C7F9378F97}">
      <dgm:prSet/>
      <dgm:spPr/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border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設定分割視窗間邊界處的厚度。０表示視窗之間為緊貼的狀態，數字越大，厚度越大。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B3331D5-E86E-466D-80A5-E72955CA8678}" type="parTrans" cxnId="{7AFE7133-CFE6-41E7-99E8-18B60A00C0B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9EDCD0-A4D3-47E7-A5B9-DA09B17B8277}" type="sibTrans" cxnId="{7AFE7133-CFE6-41E7-99E8-18B60A00C0B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63EC47-7C5D-4D3D-9D54-86159637119A}">
      <dgm:prSet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Frame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相關屬性：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5DA298-6617-4C92-8D08-067B60D170C7}" type="parTrans" cxnId="{85882A35-1DB4-4C04-AEC3-46FE533FD7E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21FFF6-626C-4875-BA06-72287B22DE28}" type="sibTrans" cxnId="{85882A35-1DB4-4C04-AEC3-46FE533FD7E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318AF9-39ED-43F6-A67A-7FE875150A0D}">
      <dgm:prSet/>
      <dgm:spPr/>
      <dgm:t>
        <a:bodyPr/>
        <a:lstStyle/>
        <a:p>
          <a:r>
            <a:rPr lang="en-US" altLang="zh-TW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src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用來指定分割網頁中所對應顯示出的網頁。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可採用相對位置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絕對位置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網址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</a:p>
      </dgm:t>
    </dgm:pt>
    <dgm:pt modelId="{A9EF14C8-45F1-49B7-9846-EFED0086C74A}" type="parTrans" cxnId="{F2302534-9526-4598-8F89-0B71DD9D0A1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A09C49-06A1-44CF-8C17-F440301D804D}" type="sibTrans" cxnId="{F2302534-9526-4598-8F89-0B71DD9D0A1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49B9D71-5614-4478-B647-CF972761EB3D}">
      <dgm:prSet/>
      <dgm:spPr/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name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為分割視窗命名。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A7D080-78CA-4922-B6E0-DF3BF6A2B171}" type="parTrans" cxnId="{760D8FB7-0B76-4F7F-8D39-D9910CD5C41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3B8D5DD-0456-463B-9287-B945F30A71C1}" type="sibTrans" cxnId="{760D8FB7-0B76-4F7F-8D39-D9910CD5C41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DBE993-6A5A-4EE9-B095-F6DADBE12635}">
      <dgm:prSet/>
      <dgm:spPr/>
      <dgm:t>
        <a:bodyPr/>
        <a:lstStyle/>
        <a:p>
          <a:r>
            <a:rPr lang="en-US" altLang="zh-TW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Noresize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鎖住分割視窗的大小。當您加上此標籤後，您就可以限制瀏覽您的網頁的使用者自己隨意調整分割視窗的大小。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08C702-9591-441A-B50F-846B20F13DBD}" type="parTrans" cxnId="{10D4C290-1159-43B3-97EB-44458F16728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B5A2B6-3ADF-46EB-8E3C-0CF7DFEF2165}" type="sibTrans" cxnId="{10D4C290-1159-43B3-97EB-44458F16728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7B2C6A-C819-4189-BAE3-BFEF8BDA4238}" type="pres">
      <dgm:prSet presAssocID="{1EA7B438-9C7F-4996-991E-15CB25EC44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4FE96FD-AC80-491E-BCEA-639A085835A8}" type="pres">
      <dgm:prSet presAssocID="{FCDD5EE3-FDD1-4148-A9C0-F50F32866242}" presName="parentLin" presStyleCnt="0"/>
      <dgm:spPr/>
    </dgm:pt>
    <dgm:pt modelId="{00131915-7B73-4253-AE5E-E314BFEDD27F}" type="pres">
      <dgm:prSet presAssocID="{FCDD5EE3-FDD1-4148-A9C0-F50F32866242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CAFB8F3C-7A6C-4003-A065-0F6E29DC0E8E}" type="pres">
      <dgm:prSet presAssocID="{FCDD5EE3-FDD1-4148-A9C0-F50F3286624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71823C-B7E9-45DC-B4CC-8A8481008FAA}" type="pres">
      <dgm:prSet presAssocID="{FCDD5EE3-FDD1-4148-A9C0-F50F32866242}" presName="negativeSpace" presStyleCnt="0"/>
      <dgm:spPr/>
    </dgm:pt>
    <dgm:pt modelId="{B2EBDA83-75DC-4468-8A8D-78E8AB9405D1}" type="pres">
      <dgm:prSet presAssocID="{FCDD5EE3-FDD1-4148-A9C0-F50F3286624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840151-BF9E-44C3-B881-A5CF373BA43C}" type="pres">
      <dgm:prSet presAssocID="{AD26C9F4-CB89-4CD6-9C2F-94E4B000B3D1}" presName="spaceBetweenRectangles" presStyleCnt="0"/>
      <dgm:spPr/>
    </dgm:pt>
    <dgm:pt modelId="{E9435052-40F9-4C23-B96F-6820BD0EF529}" type="pres">
      <dgm:prSet presAssocID="{2863EC47-7C5D-4D3D-9D54-86159637119A}" presName="parentLin" presStyleCnt="0"/>
      <dgm:spPr/>
    </dgm:pt>
    <dgm:pt modelId="{0D178E9E-418D-471A-B665-1D581D5D4085}" type="pres">
      <dgm:prSet presAssocID="{2863EC47-7C5D-4D3D-9D54-86159637119A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8CEE7496-5EDA-4766-BB94-5517D184E254}" type="pres">
      <dgm:prSet presAssocID="{2863EC47-7C5D-4D3D-9D54-86159637119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78CC72-2E58-4641-BE5B-7294DFF1536F}" type="pres">
      <dgm:prSet presAssocID="{2863EC47-7C5D-4D3D-9D54-86159637119A}" presName="negativeSpace" presStyleCnt="0"/>
      <dgm:spPr/>
    </dgm:pt>
    <dgm:pt modelId="{628AB314-5640-434B-A6D0-1C52FD1B7D0F}" type="pres">
      <dgm:prSet presAssocID="{2863EC47-7C5D-4D3D-9D54-86159637119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E56E4DE-6F47-4F00-9555-477241CA8FAD}" type="presOf" srcId="{2863EC47-7C5D-4D3D-9D54-86159637119A}" destId="{0D178E9E-418D-471A-B665-1D581D5D4085}" srcOrd="0" destOrd="0" presId="urn:microsoft.com/office/officeart/2005/8/layout/list1"/>
    <dgm:cxn modelId="{4E277FFB-3365-4E63-A67F-25AEF6A83F69}" type="presOf" srcId="{2863EC47-7C5D-4D3D-9D54-86159637119A}" destId="{8CEE7496-5EDA-4766-BB94-5517D184E254}" srcOrd="1" destOrd="0" presId="urn:microsoft.com/office/officeart/2005/8/layout/list1"/>
    <dgm:cxn modelId="{10D4C290-1159-43B3-97EB-44458F167289}" srcId="{2863EC47-7C5D-4D3D-9D54-86159637119A}" destId="{0CDBE993-6A5A-4EE9-B095-F6DADBE12635}" srcOrd="2" destOrd="0" parTransId="{2508C702-9591-441A-B50F-846B20F13DBD}" sibTransId="{F3B5A2B6-3ADF-46EB-8E3C-0CF7DFEF2165}"/>
    <dgm:cxn modelId="{24B7164D-1377-441A-819F-77E478D6F8F4}" type="presOf" srcId="{0CDBE993-6A5A-4EE9-B095-F6DADBE12635}" destId="{628AB314-5640-434B-A6D0-1C52FD1B7D0F}" srcOrd="0" destOrd="2" presId="urn:microsoft.com/office/officeart/2005/8/layout/list1"/>
    <dgm:cxn modelId="{85882A35-1DB4-4C04-AEC3-46FE533FD7E3}" srcId="{1EA7B438-9C7F-4996-991E-15CB25EC44E8}" destId="{2863EC47-7C5D-4D3D-9D54-86159637119A}" srcOrd="1" destOrd="0" parTransId="{645DA298-6617-4C92-8D08-067B60D170C7}" sibTransId="{4921FFF6-626C-4875-BA06-72287B22DE28}"/>
    <dgm:cxn modelId="{CE15F806-D33A-43FE-993B-8CCD5D7ABB4D}" type="presOf" srcId="{FCDD5EE3-FDD1-4148-A9C0-F50F32866242}" destId="{00131915-7B73-4253-AE5E-E314BFEDD27F}" srcOrd="0" destOrd="0" presId="urn:microsoft.com/office/officeart/2005/8/layout/list1"/>
    <dgm:cxn modelId="{9F3B8443-1533-416F-9181-1AF582BBFD0F}" type="presOf" srcId="{D285C833-A860-4774-8648-AF29FA7FB98B}" destId="{B2EBDA83-75DC-4468-8A8D-78E8AB9405D1}" srcOrd="0" destOrd="0" presId="urn:microsoft.com/office/officeart/2005/8/layout/list1"/>
    <dgm:cxn modelId="{81B4801C-E867-4490-828B-D85503F72673}" type="presOf" srcId="{79318AF9-39ED-43F6-A67A-7FE875150A0D}" destId="{628AB314-5640-434B-A6D0-1C52FD1B7D0F}" srcOrd="0" destOrd="0" presId="urn:microsoft.com/office/officeart/2005/8/layout/list1"/>
    <dgm:cxn modelId="{3944C1D2-5C61-4C50-83B4-96FBC461B1E0}" type="presOf" srcId="{149B9D71-5614-4478-B647-CF972761EB3D}" destId="{628AB314-5640-434B-A6D0-1C52FD1B7D0F}" srcOrd="0" destOrd="1" presId="urn:microsoft.com/office/officeart/2005/8/layout/list1"/>
    <dgm:cxn modelId="{423A8DDB-0CCF-4F02-9DD6-17C316DC2CA0}" srcId="{1EA7B438-9C7F-4996-991E-15CB25EC44E8}" destId="{FCDD5EE3-FDD1-4148-A9C0-F50F32866242}" srcOrd="0" destOrd="0" parTransId="{00AFC167-5479-467C-802C-1A7E6A95E27A}" sibTransId="{AD26C9F4-CB89-4CD6-9C2F-94E4B000B3D1}"/>
    <dgm:cxn modelId="{B95D01C4-298D-41DD-B69A-FC0119A0D72C}" type="presOf" srcId="{FCDD5EE3-FDD1-4148-A9C0-F50F32866242}" destId="{CAFB8F3C-7A6C-4003-A065-0F6E29DC0E8E}" srcOrd="1" destOrd="0" presId="urn:microsoft.com/office/officeart/2005/8/layout/list1"/>
    <dgm:cxn modelId="{2A062018-D0B9-4BB3-B9E2-C0110F8E9874}" type="presOf" srcId="{1EA7B438-9C7F-4996-991E-15CB25EC44E8}" destId="{C97B2C6A-C819-4189-BAE3-BFEF8BDA4238}" srcOrd="0" destOrd="0" presId="urn:microsoft.com/office/officeart/2005/8/layout/list1"/>
    <dgm:cxn modelId="{760D8FB7-0B76-4F7F-8D39-D9910CD5C411}" srcId="{2863EC47-7C5D-4D3D-9D54-86159637119A}" destId="{149B9D71-5614-4478-B647-CF972761EB3D}" srcOrd="1" destOrd="0" parTransId="{DCA7D080-78CA-4922-B6E0-DF3BF6A2B171}" sibTransId="{E3B8D5DD-0456-463B-9287-B945F30A71C1}"/>
    <dgm:cxn modelId="{7AFE7133-CFE6-41E7-99E8-18B60A00C0BF}" srcId="{FCDD5EE3-FDD1-4148-A9C0-F50F32866242}" destId="{0544ED81-7411-4EE7-B100-B7C7F9378F97}" srcOrd="1" destOrd="0" parTransId="{7B3331D5-E86E-466D-80A5-E72955CA8678}" sibTransId="{679EDCD0-A4D3-47E7-A5B9-DA09B17B8277}"/>
    <dgm:cxn modelId="{B853E52D-0D37-4FEC-892D-72FDF5389302}" type="presOf" srcId="{0544ED81-7411-4EE7-B100-B7C7F9378F97}" destId="{B2EBDA83-75DC-4468-8A8D-78E8AB9405D1}" srcOrd="0" destOrd="1" presId="urn:microsoft.com/office/officeart/2005/8/layout/list1"/>
    <dgm:cxn modelId="{F2302534-9526-4598-8F89-0B71DD9D0A1E}" srcId="{2863EC47-7C5D-4D3D-9D54-86159637119A}" destId="{79318AF9-39ED-43F6-A67A-7FE875150A0D}" srcOrd="0" destOrd="0" parTransId="{A9EF14C8-45F1-49B7-9846-EFED0086C74A}" sibTransId="{E6A09C49-06A1-44CF-8C17-F440301D804D}"/>
    <dgm:cxn modelId="{80BFCBC0-A236-48D7-908B-694F7199D2FD}" srcId="{FCDD5EE3-FDD1-4148-A9C0-F50F32866242}" destId="{D285C833-A860-4774-8648-AF29FA7FB98B}" srcOrd="0" destOrd="0" parTransId="{7F6470D5-F4E9-423A-BFD4-8E0544B34F8C}" sibTransId="{F5585287-EC69-4623-9B18-3EE4D45CE807}"/>
    <dgm:cxn modelId="{09278302-991E-4867-AD74-0735913EFFFF}" type="presParOf" srcId="{C97B2C6A-C819-4189-BAE3-BFEF8BDA4238}" destId="{04FE96FD-AC80-491E-BCEA-639A085835A8}" srcOrd="0" destOrd="0" presId="urn:microsoft.com/office/officeart/2005/8/layout/list1"/>
    <dgm:cxn modelId="{F0F1B944-65C1-4F17-B072-8F407E7282C7}" type="presParOf" srcId="{04FE96FD-AC80-491E-BCEA-639A085835A8}" destId="{00131915-7B73-4253-AE5E-E314BFEDD27F}" srcOrd="0" destOrd="0" presId="urn:microsoft.com/office/officeart/2005/8/layout/list1"/>
    <dgm:cxn modelId="{E1A8E3EB-D3E2-467A-A47E-7E6C2E22375F}" type="presParOf" srcId="{04FE96FD-AC80-491E-BCEA-639A085835A8}" destId="{CAFB8F3C-7A6C-4003-A065-0F6E29DC0E8E}" srcOrd="1" destOrd="0" presId="urn:microsoft.com/office/officeart/2005/8/layout/list1"/>
    <dgm:cxn modelId="{551F63D0-492D-4D50-A653-213F25177AB0}" type="presParOf" srcId="{C97B2C6A-C819-4189-BAE3-BFEF8BDA4238}" destId="{CA71823C-B7E9-45DC-B4CC-8A8481008FAA}" srcOrd="1" destOrd="0" presId="urn:microsoft.com/office/officeart/2005/8/layout/list1"/>
    <dgm:cxn modelId="{FE47A66A-F8E5-43EE-AC49-9EF09AEF42F5}" type="presParOf" srcId="{C97B2C6A-C819-4189-BAE3-BFEF8BDA4238}" destId="{B2EBDA83-75DC-4468-8A8D-78E8AB9405D1}" srcOrd="2" destOrd="0" presId="urn:microsoft.com/office/officeart/2005/8/layout/list1"/>
    <dgm:cxn modelId="{F1A65689-19F9-48E3-8405-F4CFA42BA4E2}" type="presParOf" srcId="{C97B2C6A-C819-4189-BAE3-BFEF8BDA4238}" destId="{53840151-BF9E-44C3-B881-A5CF373BA43C}" srcOrd="3" destOrd="0" presId="urn:microsoft.com/office/officeart/2005/8/layout/list1"/>
    <dgm:cxn modelId="{3156C847-1580-47BF-AA2A-7EF5BCCDB150}" type="presParOf" srcId="{C97B2C6A-C819-4189-BAE3-BFEF8BDA4238}" destId="{E9435052-40F9-4C23-B96F-6820BD0EF529}" srcOrd="4" destOrd="0" presId="urn:microsoft.com/office/officeart/2005/8/layout/list1"/>
    <dgm:cxn modelId="{193A591C-DF23-4AED-95A1-E8C6C77E3E7C}" type="presParOf" srcId="{E9435052-40F9-4C23-B96F-6820BD0EF529}" destId="{0D178E9E-418D-471A-B665-1D581D5D4085}" srcOrd="0" destOrd="0" presId="urn:microsoft.com/office/officeart/2005/8/layout/list1"/>
    <dgm:cxn modelId="{E8D483E5-6D57-4C66-AAD2-DE57BE7D7096}" type="presParOf" srcId="{E9435052-40F9-4C23-B96F-6820BD0EF529}" destId="{8CEE7496-5EDA-4766-BB94-5517D184E254}" srcOrd="1" destOrd="0" presId="urn:microsoft.com/office/officeart/2005/8/layout/list1"/>
    <dgm:cxn modelId="{93C97098-946D-427E-A9C7-AE84A2725DC3}" type="presParOf" srcId="{C97B2C6A-C819-4189-BAE3-BFEF8BDA4238}" destId="{0F78CC72-2E58-4641-BE5B-7294DFF1536F}" srcOrd="5" destOrd="0" presId="urn:microsoft.com/office/officeart/2005/8/layout/list1"/>
    <dgm:cxn modelId="{BFD984DE-66C0-4D19-B9C0-5B3BA9C3C144}" type="presParOf" srcId="{C97B2C6A-C819-4189-BAE3-BFEF8BDA4238}" destId="{628AB314-5640-434B-A6D0-1C52FD1B7D0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7777DC-9C39-4CC4-BFE3-90B9691EFB2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34043D26-9C76-4371-98FB-3E9C2D60EF79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相關屬性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DFD503-7759-4E04-8D59-E7E585C23078}" type="parTrans" cxnId="{7913C259-AD78-409C-B246-5EA33957AC5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CFE6F8-9962-4CB9-915D-D3D297CE5841}" type="sibTrans" cxnId="{7913C259-AD78-409C-B246-5EA33957AC5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25E5B0-A823-4C97-9708-0F1D6DDA3C54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</a:t>
          </a:r>
          <a:r>
            <a: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&lt;a&gt;&lt;/a&gt;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BAF2BDD-979E-44A9-A1FB-848D71B8275E}" type="parTrans" cxnId="{CAF420E8-7F41-4375-BE73-92BB1E82F68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7ECC6D-3F54-49DD-802A-E2A30C8BDB60}" type="sibTrans" cxnId="{CAF420E8-7F41-4375-BE73-92BB1E82F68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82E3159-5C9C-4B93-8CE2-68FFA0954937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E03031-B8E9-4C42-A3C7-096F5653C550}" type="parTrans" cxnId="{A8F4FAD4-5542-4ED2-B8B0-91E87FBE2F9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EF80A4-E20B-40D2-B99B-212794C88C74}" type="sibTrans" cxnId="{A8F4FAD4-5542-4ED2-B8B0-91E87FBE2F9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114F187-1C70-4BAC-AA5C-13A84921E334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主要用於將文字成為超連結文字，使得可以連結至另一個網頁或內容所在。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4EB0DF5-FE7C-45F6-B698-6197CF991DED}" type="parTrans" cxnId="{7D3C1C1E-5780-459C-8501-4994E2F39AD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6D8A12-877F-495A-85D5-C86E886825EC}" type="sibTrans" cxnId="{7D3C1C1E-5780-459C-8501-4994E2F39AD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5B9F3DA-91D8-4E9F-833D-0FF8B7D36F8B}">
      <dgm:prSet phldrT="[文字]"/>
      <dgm:spPr/>
      <dgm:t>
        <a:bodyPr/>
        <a:lstStyle/>
        <a:p>
          <a:r>
            <a:rPr lang="en-US" altLang="zh-TW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href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要連結的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URL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位置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或網頁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可採用相對位置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絕對位置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網址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8728D17-331E-4B15-A970-65D2AF818F15}" type="parTrans" cxnId="{7B0EB9DF-E2D2-4628-9B7E-87F57436AA9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DFB617-AAC8-4F22-AA1C-8536503EA970}" type="sibTrans" cxnId="{7B0EB9DF-E2D2-4628-9B7E-87F57436AA9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1598428-F97D-40D7-88A4-DA8736E65240}">
      <dgm:prSet phldrT="[文字]"/>
      <dgm:spPr/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target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網頁開啟之方式或位置。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38130E-FB32-4A4E-BCD9-10F476284EC2}" type="parTrans" cxnId="{48C187F0-05C9-4AB0-BD8C-E47606D8C2D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DA9BF1-5565-497E-9742-EA00E9795E88}" type="sibTrans" cxnId="{48C187F0-05C9-4AB0-BD8C-E47606D8C2D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D1227C-C99D-4C4C-BB09-6989A418778B}">
      <dgm:prSet phldrT="[文字]"/>
      <dgm:spPr/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name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留待稍後課程介紹。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D18DA36-43F4-4EAD-8696-8FD80C0CBE6F}" type="parTrans" cxnId="{309F1A88-DBD7-46DB-968E-0E19F6F79D0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34570B-0BCA-4B4C-B2DA-E36E906957D9}" type="sibTrans" cxnId="{309F1A88-DBD7-46DB-968E-0E19F6F79D0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1A2E96-542D-450B-B82E-2630FC3560F6}">
      <dgm:prSet phldrT="[文字]"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 </a:t>
          </a:r>
          <a:r>
            <a:rPr lang="en-US" altLang="zh-TW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href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="http://www.yahoo.com.tw/"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target="_blank"&gt;Yahoo!&lt;/a&gt;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802848F-04A7-44E2-9048-A45A1F7767B3}" type="parTrans" cxnId="{681531CA-400A-4BE9-BB82-02B52138649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AEBAC5-4E6F-4A07-B07F-175E2996212E}" type="sibTrans" cxnId="{681531CA-400A-4BE9-BB82-02B52138649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2A6E435-B68D-4272-A949-A7E2B707F77C}">
      <dgm:prSet phldrT="[文字]"/>
      <dgm:spPr/>
      <dgm:t>
        <a:bodyPr/>
        <a:lstStyle/>
        <a:p>
          <a:r>
            <a: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(1) _blank</a:t>
          </a:r>
          <a:r>
            <a:rPr lang="zh-TW" altLang="en-US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：開一個新的瀏覽器畫面來單獨顯示一個網頁</a:t>
          </a:r>
          <a:r>
            <a: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即不會顯示框架</a:t>
          </a:r>
          <a:r>
            <a: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0ACCE2-04FF-4D87-A5BA-8AE23B301B13}" type="parTrans" cxnId="{3D1CE09F-7B03-4EA3-8CB4-810C278C16F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D30AAF7-E859-491D-AF9A-269BB81A84AE}" type="sibTrans" cxnId="{3D1CE09F-7B03-4EA3-8CB4-810C278C16F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43E8E7-CCBF-4587-BB24-BC73605BE560}">
      <dgm:prSet phldrT="[文字]"/>
      <dgm:spPr/>
      <dgm:t>
        <a:bodyPr/>
        <a:lstStyle/>
        <a:p>
          <a:r>
            <a: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(2) _self</a:t>
          </a:r>
          <a:r>
            <a:rPr lang="zh-TW" altLang="en-US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：在該框架內顯示網頁。</a:t>
          </a:r>
          <a:endParaRPr lang="zh-TW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8DD1B0-5341-4444-A253-2DF6477AD295}" type="parTrans" cxnId="{1386D2D5-0315-49F7-99F5-600BA17D751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876372-7E45-4EC4-B5FE-A14EFF641A55}" type="sibTrans" cxnId="{1386D2D5-0315-49F7-99F5-600BA17D751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CE86D1-80F2-493C-B486-66DA96B50D45}">
      <dgm:prSet phldrT="[文字]"/>
      <dgm:spPr/>
      <dgm:t>
        <a:bodyPr/>
        <a:lstStyle/>
        <a:p>
          <a:r>
            <a: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(3) _top</a:t>
          </a:r>
          <a:r>
            <a:rPr lang="zh-TW" altLang="en-US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：在該瀏覽器畫面來單獨顯示一個網頁</a:t>
          </a:r>
          <a:r>
            <a: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即不會顯示框架</a:t>
          </a:r>
          <a:r>
            <a: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DD26CF-5A4E-4B35-9A35-F17ECA4FED10}" type="parTrans" cxnId="{963B3858-E33C-4435-B807-EB06F8F5F7A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DA6E33-C101-4838-979F-12A76287DC26}" type="sibTrans" cxnId="{963B3858-E33C-4435-B807-EB06F8F5F7A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9407F6-DA22-4216-B088-440A9A4553E8}">
      <dgm:prSet phldrT="[文字]"/>
      <dgm:spPr/>
      <dgm:t>
        <a:bodyPr/>
        <a:lstStyle/>
        <a:p>
          <a:r>
            <a: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(4) </a:t>
          </a:r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框架名稱</a:t>
          </a:r>
          <a:r>
            <a:rPr lang="zh-TW" altLang="en-US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：在對應的框架名稱內顯示網頁。</a:t>
          </a:r>
          <a:endParaRPr lang="zh-TW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06E35D-666C-4DC6-A963-0226FC0A9429}" type="parTrans" cxnId="{58106B1F-E0BC-466D-AA3B-1662AA097F5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22FBB1-EDA4-4E14-A158-017A3B0E7082}" type="sibTrans" cxnId="{58106B1F-E0BC-466D-AA3B-1662AA097F5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EE480B-E7C0-499B-9DCD-775272840C33}">
      <dgm:prSet phldrT="[文字]"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 </a:t>
          </a:r>
          <a:r>
            <a:rPr lang="en-US" altLang="zh-TW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href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="first.html"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target="_self"&gt;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單元一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&lt;/a&gt;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B3FE04-9986-4F6A-9CBD-7DB348DBB04B}" type="parTrans" cxnId="{18CB1C7D-7E1D-4FD9-AB11-ADFE78B6DEA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1CB9BC-5E50-4FCD-8CB5-C11912E98719}" type="sibTrans" cxnId="{18CB1C7D-7E1D-4FD9-AB11-ADFE78B6DEA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B96B02-0E01-48DE-9F23-16B285A8D495}">
      <dgm:prSet phldrT="[文字]"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 </a:t>
          </a:r>
          <a:r>
            <a:rPr lang="en-US" altLang="zh-TW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href</a:t>
          </a:r>
          <a:r>
            <a: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rPr>
            <a:t>="second.html"</a:t>
          </a:r>
          <a:r>
            <a: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target="_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top"&gt;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單元二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&lt;/a&gt;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3865B58-93C7-4839-893F-E9996375E5F3}" type="parTrans" cxnId="{17FC30EF-EF96-4C80-B0D0-E43D6D51EE9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4927DF-4949-41F5-8F86-4CCA8984B552}" type="sibTrans" cxnId="{17FC30EF-EF96-4C80-B0D0-E43D6D51EE9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FE0E417-BEA0-411C-AE4E-3D285C4B3F6D}">
      <dgm:prSet phldrT="[文字]"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 </a:t>
          </a:r>
          <a:r>
            <a:rPr lang="en-US" altLang="zh-TW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href</a:t>
          </a:r>
          <a:r>
            <a: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rPr>
            <a:t>="third.html"</a:t>
          </a:r>
          <a:r>
            <a: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target="part2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"&gt;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單元三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&lt;/a&gt;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CB30B68-88D0-42B3-A35B-FFC221F1D312}" type="parTrans" cxnId="{5FAB11E1-EEDB-418D-87BB-4E0E634390D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03BAA1-5CA9-4B47-951F-19FCE0596D35}" type="sibTrans" cxnId="{5FAB11E1-EEDB-418D-87BB-4E0E634390D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3F4116-29AC-4562-9F91-6EAE73BF8062}" type="pres">
      <dgm:prSet presAssocID="{5D7777DC-9C39-4CC4-BFE3-90B9691EFB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1CAF2DE-5567-4B9C-A450-91D525A60F1C}" type="pres">
      <dgm:prSet presAssocID="{2825E5B0-A823-4C97-9708-0F1D6DDA3C54}" presName="parentLin" presStyleCnt="0"/>
      <dgm:spPr/>
    </dgm:pt>
    <dgm:pt modelId="{9A1E87A1-6762-402C-88C4-FA0F9B12025D}" type="pres">
      <dgm:prSet presAssocID="{2825E5B0-A823-4C97-9708-0F1D6DDA3C54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D2E0EB68-89CB-41A4-BA87-59D989939113}" type="pres">
      <dgm:prSet presAssocID="{2825E5B0-A823-4C97-9708-0F1D6DDA3C5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C56648-36B0-46FC-8C05-83B53F6ABA80}" type="pres">
      <dgm:prSet presAssocID="{2825E5B0-A823-4C97-9708-0F1D6DDA3C54}" presName="negativeSpace" presStyleCnt="0"/>
      <dgm:spPr/>
    </dgm:pt>
    <dgm:pt modelId="{86116E1C-FE46-4AFE-A49E-E8709F0BF8E6}" type="pres">
      <dgm:prSet presAssocID="{2825E5B0-A823-4C97-9708-0F1D6DDA3C5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745F3B-9FD5-4CF7-A94D-EF6359D266A2}" type="pres">
      <dgm:prSet presAssocID="{4A7ECC6D-3F54-49DD-802A-E2A30C8BDB60}" presName="spaceBetweenRectangles" presStyleCnt="0"/>
      <dgm:spPr/>
    </dgm:pt>
    <dgm:pt modelId="{ECF48996-60CF-4D94-B630-290CB17FE73C}" type="pres">
      <dgm:prSet presAssocID="{34043D26-9C76-4371-98FB-3E9C2D60EF79}" presName="parentLin" presStyleCnt="0"/>
      <dgm:spPr/>
    </dgm:pt>
    <dgm:pt modelId="{3FDB3BAC-8571-431C-8ADE-B3F32D5CB681}" type="pres">
      <dgm:prSet presAssocID="{34043D26-9C76-4371-98FB-3E9C2D60EF79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A0EEF7DE-2B4F-4008-BC06-05F180E4C65E}" type="pres">
      <dgm:prSet presAssocID="{34043D26-9C76-4371-98FB-3E9C2D60EF7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8934B5-7CCB-4FB5-AB5A-BED84442BC57}" type="pres">
      <dgm:prSet presAssocID="{34043D26-9C76-4371-98FB-3E9C2D60EF79}" presName="negativeSpace" presStyleCnt="0"/>
      <dgm:spPr/>
    </dgm:pt>
    <dgm:pt modelId="{ADC751B0-DC80-4904-A1DE-D378C72E3217}" type="pres">
      <dgm:prSet presAssocID="{34043D26-9C76-4371-98FB-3E9C2D60EF7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EE6F0C-7CB7-4CA9-9264-905C82BBC993}" type="pres">
      <dgm:prSet presAssocID="{5ECFE6F8-9962-4CB9-915D-D3D297CE5841}" presName="spaceBetweenRectangles" presStyleCnt="0"/>
      <dgm:spPr/>
    </dgm:pt>
    <dgm:pt modelId="{8FCE18FF-F25B-4AD3-909C-E069358091DE}" type="pres">
      <dgm:prSet presAssocID="{382E3159-5C9C-4B93-8CE2-68FFA0954937}" presName="parentLin" presStyleCnt="0"/>
      <dgm:spPr/>
    </dgm:pt>
    <dgm:pt modelId="{EB200247-EFC5-454B-AF29-DF78D2E7978F}" type="pres">
      <dgm:prSet presAssocID="{382E3159-5C9C-4B93-8CE2-68FFA0954937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B7794CCB-06EB-4D40-8BA6-4C888695F5DD}" type="pres">
      <dgm:prSet presAssocID="{382E3159-5C9C-4B93-8CE2-68FFA095493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C4AB05-F7B7-43ED-AE7F-8275530D4C4F}" type="pres">
      <dgm:prSet presAssocID="{382E3159-5C9C-4B93-8CE2-68FFA0954937}" presName="negativeSpace" presStyleCnt="0"/>
      <dgm:spPr/>
    </dgm:pt>
    <dgm:pt modelId="{7C1EB9EC-C808-4562-A3B4-196F501B9581}" type="pres">
      <dgm:prSet presAssocID="{382E3159-5C9C-4B93-8CE2-68FFA0954937}" presName="childText" presStyleLbl="conFgAcc1" presStyleIdx="2" presStyleCnt="3" custLinFactNeighborY="5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D3C1C1E-5780-459C-8501-4994E2F39ADD}" srcId="{2825E5B0-A823-4C97-9708-0F1D6DDA3C54}" destId="{3114F187-1C70-4BAC-AA5C-13A84921E334}" srcOrd="0" destOrd="0" parTransId="{44EB0DF5-FE7C-45F6-B698-6197CF991DED}" sibTransId="{A66D8A12-877F-495A-85D5-C86E886825EC}"/>
    <dgm:cxn modelId="{619B38AA-65F6-4D3B-956A-79B424B0E716}" type="presOf" srcId="{34043D26-9C76-4371-98FB-3E9C2D60EF79}" destId="{A0EEF7DE-2B4F-4008-BC06-05F180E4C65E}" srcOrd="1" destOrd="0" presId="urn:microsoft.com/office/officeart/2005/8/layout/list1"/>
    <dgm:cxn modelId="{48C187F0-05C9-4AB0-BD8C-E47606D8C2DE}" srcId="{34043D26-9C76-4371-98FB-3E9C2D60EF79}" destId="{D1598428-F97D-40D7-88A4-DA8736E65240}" srcOrd="1" destOrd="0" parTransId="{3E38130E-FB32-4A4E-BCD9-10F476284EC2}" sibTransId="{04DA9BF1-5565-497E-9742-EA00E9795E88}"/>
    <dgm:cxn modelId="{E53725EC-AE07-43B8-9F36-9231EB56593F}" type="presOf" srcId="{382E3159-5C9C-4B93-8CE2-68FFA0954937}" destId="{EB200247-EFC5-454B-AF29-DF78D2E7978F}" srcOrd="0" destOrd="0" presId="urn:microsoft.com/office/officeart/2005/8/layout/list1"/>
    <dgm:cxn modelId="{4CC47397-63BA-4040-A3FA-89F46ABFFE51}" type="presOf" srcId="{5D7777DC-9C39-4CC4-BFE3-90B9691EFB2B}" destId="{F73F4116-29AC-4562-9F91-6EAE73BF8062}" srcOrd="0" destOrd="0" presId="urn:microsoft.com/office/officeart/2005/8/layout/list1"/>
    <dgm:cxn modelId="{963B3858-E33C-4435-B807-EB06F8F5F7AF}" srcId="{D1598428-F97D-40D7-88A4-DA8736E65240}" destId="{FCCE86D1-80F2-493C-B486-66DA96B50D45}" srcOrd="2" destOrd="0" parTransId="{2CDD26CF-5A4E-4B35-9A35-F17ECA4FED10}" sibTransId="{03DA6E33-C101-4838-979F-12A76287DC26}"/>
    <dgm:cxn modelId="{F177A8FB-D581-461B-9406-21945DDB2EAA}" type="presOf" srcId="{1343E8E7-CCBF-4587-BB24-BC73605BE560}" destId="{ADC751B0-DC80-4904-A1DE-D378C72E3217}" srcOrd="0" destOrd="3" presId="urn:microsoft.com/office/officeart/2005/8/layout/list1"/>
    <dgm:cxn modelId="{77B9C921-766F-4B1B-AA05-3D42C3F99EC0}" type="presOf" srcId="{8FE0E417-BEA0-411C-AE4E-3D285C4B3F6D}" destId="{7C1EB9EC-C808-4562-A3B4-196F501B9581}" srcOrd="0" destOrd="3" presId="urn:microsoft.com/office/officeart/2005/8/layout/list1"/>
    <dgm:cxn modelId="{BF8572FC-4BE6-4D40-AA0F-0930262EB2BF}" type="presOf" srcId="{3114F187-1C70-4BAC-AA5C-13A84921E334}" destId="{86116E1C-FE46-4AFE-A49E-E8709F0BF8E6}" srcOrd="0" destOrd="0" presId="urn:microsoft.com/office/officeart/2005/8/layout/list1"/>
    <dgm:cxn modelId="{7B0EB9DF-E2D2-4628-9B7E-87F57436AA99}" srcId="{34043D26-9C76-4371-98FB-3E9C2D60EF79}" destId="{E5B9F3DA-91D8-4E9F-833D-0FF8B7D36F8B}" srcOrd="0" destOrd="0" parTransId="{C8728D17-331E-4B15-A970-65D2AF818F15}" sibTransId="{81DFB617-AAC8-4F22-AA1C-8536503EA970}"/>
    <dgm:cxn modelId="{5FAB11E1-EEDB-418D-87BB-4E0E634390D5}" srcId="{382E3159-5C9C-4B93-8CE2-68FFA0954937}" destId="{8FE0E417-BEA0-411C-AE4E-3D285C4B3F6D}" srcOrd="3" destOrd="0" parTransId="{1CB30B68-88D0-42B3-A35B-FFC221F1D312}" sibTransId="{9103BAA1-5CA9-4B47-951F-19FCE0596D35}"/>
    <dgm:cxn modelId="{681531CA-400A-4BE9-BB82-02B521386492}" srcId="{382E3159-5C9C-4B93-8CE2-68FFA0954937}" destId="{8A1A2E96-542D-450B-B82E-2630FC3560F6}" srcOrd="0" destOrd="0" parTransId="{3802848F-04A7-44E2-9048-A45A1F7767B3}" sibTransId="{87AEBAC5-4E6F-4A07-B07F-175E2996212E}"/>
    <dgm:cxn modelId="{1386D2D5-0315-49F7-99F5-600BA17D751A}" srcId="{D1598428-F97D-40D7-88A4-DA8736E65240}" destId="{1343E8E7-CCBF-4587-BB24-BC73605BE560}" srcOrd="1" destOrd="0" parTransId="{C38DD1B0-5341-4444-A253-2DF6477AD295}" sibTransId="{9B876372-7E45-4EC4-B5FE-A14EFF641A55}"/>
    <dgm:cxn modelId="{7913C259-AD78-409C-B246-5EA33957AC5D}" srcId="{5D7777DC-9C39-4CC4-BFE3-90B9691EFB2B}" destId="{34043D26-9C76-4371-98FB-3E9C2D60EF79}" srcOrd="1" destOrd="0" parTransId="{F6DFD503-7759-4E04-8D59-E7E585C23078}" sibTransId="{5ECFE6F8-9962-4CB9-915D-D3D297CE5841}"/>
    <dgm:cxn modelId="{3A9F35E3-8928-42F1-9560-3310CC806B44}" type="presOf" srcId="{D5D1227C-C99D-4C4C-BB09-6989A418778B}" destId="{ADC751B0-DC80-4904-A1DE-D378C72E3217}" srcOrd="0" destOrd="6" presId="urn:microsoft.com/office/officeart/2005/8/layout/list1"/>
    <dgm:cxn modelId="{C9163C42-99A7-4916-8CBD-76ABD86816B3}" type="presOf" srcId="{34043D26-9C76-4371-98FB-3E9C2D60EF79}" destId="{3FDB3BAC-8571-431C-8ADE-B3F32D5CB681}" srcOrd="0" destOrd="0" presId="urn:microsoft.com/office/officeart/2005/8/layout/list1"/>
    <dgm:cxn modelId="{53B7EA55-99AF-40B8-97AD-789CBD97014A}" type="presOf" srcId="{8A1A2E96-542D-450B-B82E-2630FC3560F6}" destId="{7C1EB9EC-C808-4562-A3B4-196F501B9581}" srcOrd="0" destOrd="0" presId="urn:microsoft.com/office/officeart/2005/8/layout/list1"/>
    <dgm:cxn modelId="{EEB425DC-792C-4252-A491-D7FF2FCE0B2C}" type="presOf" srcId="{62A6E435-B68D-4272-A949-A7E2B707F77C}" destId="{ADC751B0-DC80-4904-A1DE-D378C72E3217}" srcOrd="0" destOrd="2" presId="urn:microsoft.com/office/officeart/2005/8/layout/list1"/>
    <dgm:cxn modelId="{D133C3B6-AAC9-48F5-A404-3278537BB5E3}" type="presOf" srcId="{D1598428-F97D-40D7-88A4-DA8736E65240}" destId="{ADC751B0-DC80-4904-A1DE-D378C72E3217}" srcOrd="0" destOrd="1" presId="urn:microsoft.com/office/officeart/2005/8/layout/list1"/>
    <dgm:cxn modelId="{6F70163A-E5C8-4083-92FF-1EE1C5673B12}" type="presOf" srcId="{C3B96B02-0E01-48DE-9F23-16B285A8D495}" destId="{7C1EB9EC-C808-4562-A3B4-196F501B9581}" srcOrd="0" destOrd="2" presId="urn:microsoft.com/office/officeart/2005/8/layout/list1"/>
    <dgm:cxn modelId="{309F1A88-DBD7-46DB-968E-0E19F6F79D04}" srcId="{34043D26-9C76-4371-98FB-3E9C2D60EF79}" destId="{D5D1227C-C99D-4C4C-BB09-6989A418778B}" srcOrd="2" destOrd="0" parTransId="{FD18DA36-43F4-4EAD-8696-8FD80C0CBE6F}" sibTransId="{1834570B-0BCA-4B4C-B2DA-E36E906957D9}"/>
    <dgm:cxn modelId="{6983E40F-6842-4083-971A-F6FD34FAFBEC}" type="presOf" srcId="{E5B9F3DA-91D8-4E9F-833D-0FF8B7D36F8B}" destId="{ADC751B0-DC80-4904-A1DE-D378C72E3217}" srcOrd="0" destOrd="0" presId="urn:microsoft.com/office/officeart/2005/8/layout/list1"/>
    <dgm:cxn modelId="{C6F46948-27F7-4827-AAA1-0828316F7973}" type="presOf" srcId="{E29407F6-DA22-4216-B088-440A9A4553E8}" destId="{ADC751B0-DC80-4904-A1DE-D378C72E3217}" srcOrd="0" destOrd="5" presId="urn:microsoft.com/office/officeart/2005/8/layout/list1"/>
    <dgm:cxn modelId="{472081A0-1924-423B-853D-D3FA984E28A6}" type="presOf" srcId="{2825E5B0-A823-4C97-9708-0F1D6DDA3C54}" destId="{D2E0EB68-89CB-41A4-BA87-59D989939113}" srcOrd="1" destOrd="0" presId="urn:microsoft.com/office/officeart/2005/8/layout/list1"/>
    <dgm:cxn modelId="{C1875617-4DE9-4CA6-B632-AEC6EA1192AB}" type="presOf" srcId="{382E3159-5C9C-4B93-8CE2-68FFA0954937}" destId="{B7794CCB-06EB-4D40-8BA6-4C888695F5DD}" srcOrd="1" destOrd="0" presId="urn:microsoft.com/office/officeart/2005/8/layout/list1"/>
    <dgm:cxn modelId="{58106B1F-E0BC-466D-AA3B-1662AA097F53}" srcId="{D1598428-F97D-40D7-88A4-DA8736E65240}" destId="{E29407F6-DA22-4216-B088-440A9A4553E8}" srcOrd="3" destOrd="0" parTransId="{F506E35D-666C-4DC6-A963-0226FC0A9429}" sibTransId="{9922FBB1-EDA4-4E14-A158-017A3B0E7082}"/>
    <dgm:cxn modelId="{17FC30EF-EF96-4C80-B0D0-E43D6D51EE9F}" srcId="{382E3159-5C9C-4B93-8CE2-68FFA0954937}" destId="{C3B96B02-0E01-48DE-9F23-16B285A8D495}" srcOrd="2" destOrd="0" parTransId="{D3865B58-93C7-4839-893F-E9996375E5F3}" sibTransId="{594927DF-4949-41F5-8F86-4CCA8984B552}"/>
    <dgm:cxn modelId="{AA62E363-C72A-48B5-A837-E9D424E7629F}" type="presOf" srcId="{43EE480B-E7C0-499B-9DCD-775272840C33}" destId="{7C1EB9EC-C808-4562-A3B4-196F501B9581}" srcOrd="0" destOrd="1" presId="urn:microsoft.com/office/officeart/2005/8/layout/list1"/>
    <dgm:cxn modelId="{18CB1C7D-7E1D-4FD9-AB11-ADFE78B6DEA1}" srcId="{382E3159-5C9C-4B93-8CE2-68FFA0954937}" destId="{43EE480B-E7C0-499B-9DCD-775272840C33}" srcOrd="1" destOrd="0" parTransId="{42B3FE04-9986-4F6A-9CBD-7DB348DBB04B}" sibTransId="{D71CB9BC-5E50-4FCD-8CB5-C11912E98719}"/>
    <dgm:cxn modelId="{3D1CE09F-7B03-4EA3-8CB4-810C278C16F2}" srcId="{D1598428-F97D-40D7-88A4-DA8736E65240}" destId="{62A6E435-B68D-4272-A949-A7E2B707F77C}" srcOrd="0" destOrd="0" parTransId="{060ACCE2-04FF-4D87-A5BA-8AE23B301B13}" sibTransId="{6D30AAF7-E859-491D-AF9A-269BB81A84AE}"/>
    <dgm:cxn modelId="{A8F4FAD4-5542-4ED2-B8B0-91E87FBE2F99}" srcId="{5D7777DC-9C39-4CC4-BFE3-90B9691EFB2B}" destId="{382E3159-5C9C-4B93-8CE2-68FFA0954937}" srcOrd="2" destOrd="0" parTransId="{9EE03031-B8E9-4C42-A3C7-096F5653C550}" sibTransId="{11EF80A4-E20B-40D2-B99B-212794C88C74}"/>
    <dgm:cxn modelId="{1CA50AD9-AB7F-4392-8F16-B97D78DA91B6}" type="presOf" srcId="{FCCE86D1-80F2-493C-B486-66DA96B50D45}" destId="{ADC751B0-DC80-4904-A1DE-D378C72E3217}" srcOrd="0" destOrd="4" presId="urn:microsoft.com/office/officeart/2005/8/layout/list1"/>
    <dgm:cxn modelId="{CAF420E8-7F41-4375-BE73-92BB1E82F688}" srcId="{5D7777DC-9C39-4CC4-BFE3-90B9691EFB2B}" destId="{2825E5B0-A823-4C97-9708-0F1D6DDA3C54}" srcOrd="0" destOrd="0" parTransId="{0BAF2BDD-979E-44A9-A1FB-848D71B8275E}" sibTransId="{4A7ECC6D-3F54-49DD-802A-E2A30C8BDB60}"/>
    <dgm:cxn modelId="{DC102437-C68D-45B6-B60A-BE9848C4E055}" type="presOf" srcId="{2825E5B0-A823-4C97-9708-0F1D6DDA3C54}" destId="{9A1E87A1-6762-402C-88C4-FA0F9B12025D}" srcOrd="0" destOrd="0" presId="urn:microsoft.com/office/officeart/2005/8/layout/list1"/>
    <dgm:cxn modelId="{14930AB9-EADD-4963-A470-B116CAF6C7EE}" type="presParOf" srcId="{F73F4116-29AC-4562-9F91-6EAE73BF8062}" destId="{A1CAF2DE-5567-4B9C-A450-91D525A60F1C}" srcOrd="0" destOrd="0" presId="urn:microsoft.com/office/officeart/2005/8/layout/list1"/>
    <dgm:cxn modelId="{57AA8BBF-F6CD-4020-987C-1DEE2BD35A09}" type="presParOf" srcId="{A1CAF2DE-5567-4B9C-A450-91D525A60F1C}" destId="{9A1E87A1-6762-402C-88C4-FA0F9B12025D}" srcOrd="0" destOrd="0" presId="urn:microsoft.com/office/officeart/2005/8/layout/list1"/>
    <dgm:cxn modelId="{B3A0656A-C224-4E0F-B34F-204F8C80A746}" type="presParOf" srcId="{A1CAF2DE-5567-4B9C-A450-91D525A60F1C}" destId="{D2E0EB68-89CB-41A4-BA87-59D989939113}" srcOrd="1" destOrd="0" presId="urn:microsoft.com/office/officeart/2005/8/layout/list1"/>
    <dgm:cxn modelId="{BA6D9842-ABB8-4C5E-91DA-E500F1E80A68}" type="presParOf" srcId="{F73F4116-29AC-4562-9F91-6EAE73BF8062}" destId="{F2C56648-36B0-46FC-8C05-83B53F6ABA80}" srcOrd="1" destOrd="0" presId="urn:microsoft.com/office/officeart/2005/8/layout/list1"/>
    <dgm:cxn modelId="{A839D762-9B96-4F68-8572-14D6BE3A280D}" type="presParOf" srcId="{F73F4116-29AC-4562-9F91-6EAE73BF8062}" destId="{86116E1C-FE46-4AFE-A49E-E8709F0BF8E6}" srcOrd="2" destOrd="0" presId="urn:microsoft.com/office/officeart/2005/8/layout/list1"/>
    <dgm:cxn modelId="{C6ED374D-5C92-45F4-BA61-0149FE2A6825}" type="presParOf" srcId="{F73F4116-29AC-4562-9F91-6EAE73BF8062}" destId="{4F745F3B-9FD5-4CF7-A94D-EF6359D266A2}" srcOrd="3" destOrd="0" presId="urn:microsoft.com/office/officeart/2005/8/layout/list1"/>
    <dgm:cxn modelId="{4B99065D-DFD4-4212-B6E4-75E7065BA459}" type="presParOf" srcId="{F73F4116-29AC-4562-9F91-6EAE73BF8062}" destId="{ECF48996-60CF-4D94-B630-290CB17FE73C}" srcOrd="4" destOrd="0" presId="urn:microsoft.com/office/officeart/2005/8/layout/list1"/>
    <dgm:cxn modelId="{600106BD-3FC4-4B04-A177-84E49558563D}" type="presParOf" srcId="{ECF48996-60CF-4D94-B630-290CB17FE73C}" destId="{3FDB3BAC-8571-431C-8ADE-B3F32D5CB681}" srcOrd="0" destOrd="0" presId="urn:microsoft.com/office/officeart/2005/8/layout/list1"/>
    <dgm:cxn modelId="{DD25E210-134C-485D-863F-392010B3C360}" type="presParOf" srcId="{ECF48996-60CF-4D94-B630-290CB17FE73C}" destId="{A0EEF7DE-2B4F-4008-BC06-05F180E4C65E}" srcOrd="1" destOrd="0" presId="urn:microsoft.com/office/officeart/2005/8/layout/list1"/>
    <dgm:cxn modelId="{DA57E033-6F4A-4D01-B425-3B83A29471BB}" type="presParOf" srcId="{F73F4116-29AC-4562-9F91-6EAE73BF8062}" destId="{9C8934B5-7CCB-4FB5-AB5A-BED84442BC57}" srcOrd="5" destOrd="0" presId="urn:microsoft.com/office/officeart/2005/8/layout/list1"/>
    <dgm:cxn modelId="{83682B47-B48D-4DA3-A58F-5744ECFFC9A5}" type="presParOf" srcId="{F73F4116-29AC-4562-9F91-6EAE73BF8062}" destId="{ADC751B0-DC80-4904-A1DE-D378C72E3217}" srcOrd="6" destOrd="0" presId="urn:microsoft.com/office/officeart/2005/8/layout/list1"/>
    <dgm:cxn modelId="{48E2D188-0070-4954-B880-5EF9997797DF}" type="presParOf" srcId="{F73F4116-29AC-4562-9F91-6EAE73BF8062}" destId="{ACEE6F0C-7CB7-4CA9-9264-905C82BBC993}" srcOrd="7" destOrd="0" presId="urn:microsoft.com/office/officeart/2005/8/layout/list1"/>
    <dgm:cxn modelId="{7A6A4DCD-4482-4EDA-9DD6-AAC22D671FC4}" type="presParOf" srcId="{F73F4116-29AC-4562-9F91-6EAE73BF8062}" destId="{8FCE18FF-F25B-4AD3-909C-E069358091DE}" srcOrd="8" destOrd="0" presId="urn:microsoft.com/office/officeart/2005/8/layout/list1"/>
    <dgm:cxn modelId="{DBE19B4B-E404-4C59-8966-7D731E7C0DAF}" type="presParOf" srcId="{8FCE18FF-F25B-4AD3-909C-E069358091DE}" destId="{EB200247-EFC5-454B-AF29-DF78D2E7978F}" srcOrd="0" destOrd="0" presId="urn:microsoft.com/office/officeart/2005/8/layout/list1"/>
    <dgm:cxn modelId="{7F3E6AD4-F8AE-4CEC-A1C9-CBA0D11F6A36}" type="presParOf" srcId="{8FCE18FF-F25B-4AD3-909C-E069358091DE}" destId="{B7794CCB-06EB-4D40-8BA6-4C888695F5DD}" srcOrd="1" destOrd="0" presId="urn:microsoft.com/office/officeart/2005/8/layout/list1"/>
    <dgm:cxn modelId="{40679290-7AEE-44BB-A8AD-F9D9B2B059F4}" type="presParOf" srcId="{F73F4116-29AC-4562-9F91-6EAE73BF8062}" destId="{79C4AB05-F7B7-43ED-AE7F-8275530D4C4F}" srcOrd="9" destOrd="0" presId="urn:microsoft.com/office/officeart/2005/8/layout/list1"/>
    <dgm:cxn modelId="{3C6E31CA-7A8A-4C65-B84C-5B5A469805A5}" type="presParOf" srcId="{F73F4116-29AC-4562-9F91-6EAE73BF8062}" destId="{7C1EB9EC-C808-4562-A3B4-196F501B958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A7B438-9C7F-4996-991E-15CB25EC44E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FCDD5EE3-FDD1-4148-A9C0-F50F32866242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標籤：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&lt;font&gt;&lt;/font&gt;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AFC167-5479-467C-802C-1A7E6A95E27A}" type="parTrans" cxnId="{423A8DDB-0CCF-4F02-9DD6-17C316DC2C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D26C9F4-CB89-4CD6-9C2F-94E4B000B3D1}" type="sibTrans" cxnId="{423A8DDB-0CCF-4F02-9DD6-17C316DC2C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85C833-A860-4774-8648-AF29FA7FB98B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設定字體的大小、字型的變化、字體的顏色。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6470D5-F4E9-423A-BFD4-8E0544B34F8C}" type="parTrans" cxnId="{80BFCBC0-A236-48D7-908B-694F7199D2F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585287-EC69-4623-9B18-3EE4D45CE807}" type="sibTrans" cxnId="{80BFCBC0-A236-48D7-908B-694F7199D2F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63EC47-7C5D-4D3D-9D54-86159637119A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相關屬性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5DA298-6617-4C92-8D08-067B60D170C7}" type="parTrans" cxnId="{85882A35-1DB4-4C04-AEC3-46FE533FD7E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21FFF6-626C-4875-BA06-72287B22DE28}" type="sibTrans" cxnId="{85882A35-1DB4-4C04-AEC3-46FE533FD7E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318AF9-39ED-43F6-A67A-7FE875150A0D}">
      <dgm:prSet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size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：設定文字大小，其值為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1~7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，值愈大表示字愈大，預設為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EF14C8-45F1-49B7-9846-EFED0086C74A}" type="parTrans" cxnId="{F2302534-9526-4598-8F89-0B71DD9D0A1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A09C49-06A1-44CF-8C17-F440301D804D}" type="sibTrans" cxnId="{F2302534-9526-4598-8F89-0B71DD9D0A1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FDA365-E91A-4593-929A-9E8872C0EA82}">
      <dgm:prSet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face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：設定文字字型。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72CFB95-2E22-4AEA-8227-326768709CCC}" type="parTrans" cxnId="{CE778284-CA6F-4DD9-BC2A-609E5E2D24E7}">
      <dgm:prSet/>
      <dgm:spPr/>
      <dgm:t>
        <a:bodyPr/>
        <a:lstStyle/>
        <a:p>
          <a:endParaRPr lang="zh-TW" altLang="en-US"/>
        </a:p>
      </dgm:t>
    </dgm:pt>
    <dgm:pt modelId="{059D9C66-5C47-4790-A7F6-3E6AEF9BF36C}" type="sibTrans" cxnId="{CE778284-CA6F-4DD9-BC2A-609E5E2D24E7}">
      <dgm:prSet/>
      <dgm:spPr/>
      <dgm:t>
        <a:bodyPr/>
        <a:lstStyle/>
        <a:p>
          <a:endParaRPr lang="zh-TW" altLang="en-US"/>
        </a:p>
      </dgm:t>
    </dgm:pt>
    <dgm:pt modelId="{BB26BAF2-6896-4B71-B2A0-569DDED35F2D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51E150-4BDB-471D-A164-295E15EC6EDD}" type="parTrans" cxnId="{B661FA80-7F42-4240-BF3C-8FA77DC0CE31}">
      <dgm:prSet/>
      <dgm:spPr/>
      <dgm:t>
        <a:bodyPr/>
        <a:lstStyle/>
        <a:p>
          <a:endParaRPr lang="zh-TW" altLang="en-US"/>
        </a:p>
      </dgm:t>
    </dgm:pt>
    <dgm:pt modelId="{A72F3F32-FC04-4F9D-AE8B-FABBAAD25399}" type="sibTrans" cxnId="{B661FA80-7F42-4240-BF3C-8FA77DC0CE31}">
      <dgm:prSet/>
      <dgm:spPr/>
      <dgm:t>
        <a:bodyPr/>
        <a:lstStyle/>
        <a:p>
          <a:endParaRPr lang="zh-TW" altLang="en-US"/>
        </a:p>
      </dgm:t>
    </dgm:pt>
    <dgm:pt modelId="{21ADAE9D-3C72-4440-B40C-E491470CDEAC}">
      <dgm:prSet/>
      <dgm:spPr/>
      <dgm:t>
        <a:bodyPr/>
        <a:lstStyle/>
        <a:p>
          <a:r>
            <a:rPr lang="en-US" altLang="zh-TW" b="0" dirty="0" smtClean="0"/>
            <a:t>&lt;font size=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zh-TW" b="0" dirty="0" smtClean="0"/>
            <a:t>6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zh-TW" b="0" dirty="0" smtClean="0"/>
            <a:t>&gt;</a:t>
          </a:r>
          <a:r>
            <a:rPr lang="zh-TW" altLang="en-US" b="0" dirty="0" smtClean="0"/>
            <a:t>自己的網頁自己做</a:t>
          </a:r>
          <a:r>
            <a:rPr lang="en-US" altLang="zh-TW" b="0" dirty="0" smtClean="0"/>
            <a:t>&lt;/font&gt;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251F90-1CF3-4B49-9FAA-A41B16179D2E}" type="parTrans" cxnId="{31D967BE-3E05-4056-A673-CF1B5C5B4817}">
      <dgm:prSet/>
      <dgm:spPr/>
      <dgm:t>
        <a:bodyPr/>
        <a:lstStyle/>
        <a:p>
          <a:endParaRPr lang="zh-TW" altLang="en-US"/>
        </a:p>
      </dgm:t>
    </dgm:pt>
    <dgm:pt modelId="{A227279B-C19B-4B39-B3B5-F441CA53787B}" type="sibTrans" cxnId="{31D967BE-3E05-4056-A673-CF1B5C5B4817}">
      <dgm:prSet/>
      <dgm:spPr/>
      <dgm:t>
        <a:bodyPr/>
        <a:lstStyle/>
        <a:p>
          <a:endParaRPr lang="zh-TW" altLang="en-US"/>
        </a:p>
      </dgm:t>
    </dgm:pt>
    <dgm:pt modelId="{108CACCA-FCD3-429B-96C6-D80E8E01043E}">
      <dgm:prSet/>
      <dgm:spPr/>
      <dgm:t>
        <a:bodyPr/>
        <a:lstStyle/>
        <a:p>
          <a:r>
            <a:rPr lang="en-US" altLang="zh-TW" b="0" dirty="0" smtClean="0"/>
            <a:t>&lt;font face=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標楷體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,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新細明體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zh-TW" b="0" dirty="0" smtClean="0"/>
            <a:t>&gt;</a:t>
          </a:r>
          <a:r>
            <a:rPr lang="zh-TW" altLang="en-US" b="0" dirty="0" smtClean="0"/>
            <a:t>自己的網頁自己做</a:t>
          </a:r>
          <a:r>
            <a:rPr lang="en-US" altLang="zh-TW" b="0" dirty="0" smtClean="0"/>
            <a:t>&lt;/font&gt;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593C7E-5B48-4523-B335-020A86668853}" type="parTrans" cxnId="{6F080DB7-C870-49F7-8F55-6E63B196FB52}">
      <dgm:prSet/>
      <dgm:spPr/>
      <dgm:t>
        <a:bodyPr/>
        <a:lstStyle/>
        <a:p>
          <a:endParaRPr lang="zh-TW" altLang="en-US"/>
        </a:p>
      </dgm:t>
    </dgm:pt>
    <dgm:pt modelId="{9D8CB2DD-4866-4992-B263-898180C9B4AC}" type="sibTrans" cxnId="{6F080DB7-C870-49F7-8F55-6E63B196FB52}">
      <dgm:prSet/>
      <dgm:spPr/>
      <dgm:t>
        <a:bodyPr/>
        <a:lstStyle/>
        <a:p>
          <a:endParaRPr lang="zh-TW" altLang="en-US"/>
        </a:p>
      </dgm:t>
    </dgm:pt>
    <dgm:pt modelId="{59E86356-5DC3-4325-B260-A4F5C0FFC681}">
      <dgm:prSet/>
      <dgm:spPr/>
      <dgm:t>
        <a:bodyPr/>
        <a:lstStyle/>
        <a:p>
          <a:r>
            <a:rPr lang="en-US" altLang="zh-TW" b="0" dirty="0" smtClean="0"/>
            <a:t>&lt;font face=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標楷體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,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新細明體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b="0" dirty="0" smtClean="0"/>
            <a:t>color=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"red"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b="0" dirty="0" smtClean="0"/>
            <a:t>size=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zh-TW" b="0" dirty="0" smtClean="0"/>
            <a:t>6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zh-TW" b="0" dirty="0" smtClean="0"/>
            <a:t>&gt;</a:t>
          </a:r>
          <a:r>
            <a:rPr lang="zh-TW" altLang="en-US" b="0" dirty="0" smtClean="0"/>
            <a:t>自己的網頁自己做</a:t>
          </a:r>
          <a:r>
            <a:rPr lang="en-US" altLang="zh-TW" b="0" dirty="0" smtClean="0"/>
            <a:t>&lt;/font&gt;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3B2780-6591-46CD-979F-7D4712417EB0}" type="parTrans" cxnId="{3DD94D59-D6CE-4F68-81F7-353091D225BE}">
      <dgm:prSet/>
      <dgm:spPr/>
      <dgm:t>
        <a:bodyPr/>
        <a:lstStyle/>
        <a:p>
          <a:endParaRPr lang="zh-TW" altLang="en-US"/>
        </a:p>
      </dgm:t>
    </dgm:pt>
    <dgm:pt modelId="{972CFB76-C98A-4F8E-B163-38D4F6FF3AD3}" type="sibTrans" cxnId="{3DD94D59-D6CE-4F68-81F7-353091D225BE}">
      <dgm:prSet/>
      <dgm:spPr/>
      <dgm:t>
        <a:bodyPr/>
        <a:lstStyle/>
        <a:p>
          <a:endParaRPr lang="zh-TW" altLang="en-US"/>
        </a:p>
      </dgm:t>
    </dgm:pt>
    <dgm:pt modelId="{24D3E879-AEEF-4A61-B89D-35557597F274}">
      <dgm:prSet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color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：設定文字顏色，同樣可採用英文單字與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進位代碼設定之。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296DF53-8CD3-47DF-B707-3EB27B4BEF2B}" type="parTrans" cxnId="{C27A2F94-44DF-4442-9567-18D0528335F4}">
      <dgm:prSet/>
      <dgm:spPr/>
      <dgm:t>
        <a:bodyPr/>
        <a:lstStyle/>
        <a:p>
          <a:endParaRPr lang="zh-TW" altLang="en-US"/>
        </a:p>
      </dgm:t>
    </dgm:pt>
    <dgm:pt modelId="{0D95BA53-CF2D-4FAF-BE1D-7D6D6AB82312}" type="sibTrans" cxnId="{C27A2F94-44DF-4442-9567-18D0528335F4}">
      <dgm:prSet/>
      <dgm:spPr/>
      <dgm:t>
        <a:bodyPr/>
        <a:lstStyle/>
        <a:p>
          <a:endParaRPr lang="zh-TW" altLang="en-US"/>
        </a:p>
      </dgm:t>
    </dgm:pt>
    <dgm:pt modelId="{DC0F8EFB-5459-4C89-951F-779CE7229FCD}">
      <dgm:prSet/>
      <dgm:spPr/>
      <dgm:t>
        <a:bodyPr/>
        <a:lstStyle/>
        <a:p>
          <a:r>
            <a:rPr lang="en-US" altLang="zh-TW" b="0" dirty="0" smtClean="0"/>
            <a:t>&lt;font color=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"red"</a:t>
          </a:r>
          <a:r>
            <a:rPr lang="en-US" altLang="zh-TW" b="0" dirty="0" smtClean="0"/>
            <a:t>&gt;</a:t>
          </a:r>
          <a:r>
            <a:rPr lang="zh-TW" altLang="en-US" b="0" dirty="0" smtClean="0"/>
            <a:t>自己的網頁自己做</a:t>
          </a:r>
          <a:r>
            <a:rPr lang="en-US" altLang="zh-TW" b="0" dirty="0" smtClean="0"/>
            <a:t>&lt;/font&gt;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D1741F-C049-4067-8A22-BEA0A1D2F558}" type="parTrans" cxnId="{AE0843A3-C887-48E8-BE69-75CBD7F5AE60}">
      <dgm:prSet/>
      <dgm:spPr/>
      <dgm:t>
        <a:bodyPr/>
        <a:lstStyle/>
        <a:p>
          <a:endParaRPr lang="zh-TW" altLang="en-US"/>
        </a:p>
      </dgm:t>
    </dgm:pt>
    <dgm:pt modelId="{62FF8288-6151-4E23-92F5-5030D3367A94}" type="sibTrans" cxnId="{AE0843A3-C887-48E8-BE69-75CBD7F5AE60}">
      <dgm:prSet/>
      <dgm:spPr/>
      <dgm:t>
        <a:bodyPr/>
        <a:lstStyle/>
        <a:p>
          <a:endParaRPr lang="zh-TW" altLang="en-US"/>
        </a:p>
      </dgm:t>
    </dgm:pt>
    <dgm:pt modelId="{C97B2C6A-C819-4189-BAE3-BFEF8BDA4238}" type="pres">
      <dgm:prSet presAssocID="{1EA7B438-9C7F-4996-991E-15CB25EC44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4FE96FD-AC80-491E-BCEA-639A085835A8}" type="pres">
      <dgm:prSet presAssocID="{FCDD5EE3-FDD1-4148-A9C0-F50F32866242}" presName="parentLin" presStyleCnt="0"/>
      <dgm:spPr/>
      <dgm:t>
        <a:bodyPr/>
        <a:lstStyle/>
        <a:p>
          <a:endParaRPr lang="zh-TW" altLang="en-US"/>
        </a:p>
      </dgm:t>
    </dgm:pt>
    <dgm:pt modelId="{00131915-7B73-4253-AE5E-E314BFEDD27F}" type="pres">
      <dgm:prSet presAssocID="{FCDD5EE3-FDD1-4148-A9C0-F50F32866242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CAFB8F3C-7A6C-4003-A065-0F6E29DC0E8E}" type="pres">
      <dgm:prSet presAssocID="{FCDD5EE3-FDD1-4148-A9C0-F50F3286624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71823C-B7E9-45DC-B4CC-8A8481008FAA}" type="pres">
      <dgm:prSet presAssocID="{FCDD5EE3-FDD1-4148-A9C0-F50F32866242}" presName="negativeSpace" presStyleCnt="0"/>
      <dgm:spPr/>
      <dgm:t>
        <a:bodyPr/>
        <a:lstStyle/>
        <a:p>
          <a:endParaRPr lang="zh-TW" altLang="en-US"/>
        </a:p>
      </dgm:t>
    </dgm:pt>
    <dgm:pt modelId="{B2EBDA83-75DC-4468-8A8D-78E8AB9405D1}" type="pres">
      <dgm:prSet presAssocID="{FCDD5EE3-FDD1-4148-A9C0-F50F3286624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840151-BF9E-44C3-B881-A5CF373BA43C}" type="pres">
      <dgm:prSet presAssocID="{AD26C9F4-CB89-4CD6-9C2F-94E4B000B3D1}" presName="spaceBetweenRectangles" presStyleCnt="0"/>
      <dgm:spPr/>
      <dgm:t>
        <a:bodyPr/>
        <a:lstStyle/>
        <a:p>
          <a:endParaRPr lang="zh-TW" altLang="en-US"/>
        </a:p>
      </dgm:t>
    </dgm:pt>
    <dgm:pt modelId="{E9435052-40F9-4C23-B96F-6820BD0EF529}" type="pres">
      <dgm:prSet presAssocID="{2863EC47-7C5D-4D3D-9D54-86159637119A}" presName="parentLin" presStyleCnt="0"/>
      <dgm:spPr/>
      <dgm:t>
        <a:bodyPr/>
        <a:lstStyle/>
        <a:p>
          <a:endParaRPr lang="zh-TW" altLang="en-US"/>
        </a:p>
      </dgm:t>
    </dgm:pt>
    <dgm:pt modelId="{0D178E9E-418D-471A-B665-1D581D5D4085}" type="pres">
      <dgm:prSet presAssocID="{2863EC47-7C5D-4D3D-9D54-86159637119A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8CEE7496-5EDA-4766-BB94-5517D184E254}" type="pres">
      <dgm:prSet presAssocID="{2863EC47-7C5D-4D3D-9D54-86159637119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78CC72-2E58-4641-BE5B-7294DFF1536F}" type="pres">
      <dgm:prSet presAssocID="{2863EC47-7C5D-4D3D-9D54-86159637119A}" presName="negativeSpace" presStyleCnt="0"/>
      <dgm:spPr/>
      <dgm:t>
        <a:bodyPr/>
        <a:lstStyle/>
        <a:p>
          <a:endParaRPr lang="zh-TW" altLang="en-US"/>
        </a:p>
      </dgm:t>
    </dgm:pt>
    <dgm:pt modelId="{628AB314-5640-434B-A6D0-1C52FD1B7D0F}" type="pres">
      <dgm:prSet presAssocID="{2863EC47-7C5D-4D3D-9D54-86159637119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0DC316-C386-4558-ADAC-2EDCDC9CA632}" type="pres">
      <dgm:prSet presAssocID="{4921FFF6-626C-4875-BA06-72287B22DE28}" presName="spaceBetweenRectangles" presStyleCnt="0"/>
      <dgm:spPr/>
      <dgm:t>
        <a:bodyPr/>
        <a:lstStyle/>
        <a:p>
          <a:endParaRPr lang="zh-TW" altLang="en-US"/>
        </a:p>
      </dgm:t>
    </dgm:pt>
    <dgm:pt modelId="{F5FF1B22-D961-4D84-B9DE-AF1A96A0E488}" type="pres">
      <dgm:prSet presAssocID="{BB26BAF2-6896-4B71-B2A0-569DDED35F2D}" presName="parentLin" presStyleCnt="0"/>
      <dgm:spPr/>
      <dgm:t>
        <a:bodyPr/>
        <a:lstStyle/>
        <a:p>
          <a:endParaRPr lang="zh-TW" altLang="en-US"/>
        </a:p>
      </dgm:t>
    </dgm:pt>
    <dgm:pt modelId="{E09F5AF9-4E06-4C91-B009-7071C292688D}" type="pres">
      <dgm:prSet presAssocID="{BB26BAF2-6896-4B71-B2A0-569DDED35F2D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2706F336-0780-477D-B3FD-4584F1352183}" type="pres">
      <dgm:prSet presAssocID="{BB26BAF2-6896-4B71-B2A0-569DDED35F2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52FDA3-D987-4797-847F-1C5F5019258B}" type="pres">
      <dgm:prSet presAssocID="{BB26BAF2-6896-4B71-B2A0-569DDED35F2D}" presName="negativeSpace" presStyleCnt="0"/>
      <dgm:spPr/>
      <dgm:t>
        <a:bodyPr/>
        <a:lstStyle/>
        <a:p>
          <a:endParaRPr lang="zh-TW" altLang="en-US"/>
        </a:p>
      </dgm:t>
    </dgm:pt>
    <dgm:pt modelId="{E71542F8-5D24-4867-BD7D-0FADB2B7094F}" type="pres">
      <dgm:prSet presAssocID="{BB26BAF2-6896-4B71-B2A0-569DDED35F2D}" presName="childText" presStyleLbl="conFgAcc1" presStyleIdx="2" presStyleCnt="3" custLinFactNeighborX="-38211" custLinFactNeighborY="3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AF83C92-6CB2-4C86-AFD8-0EEC11752DB3}" type="presOf" srcId="{2863EC47-7C5D-4D3D-9D54-86159637119A}" destId="{0D178E9E-418D-471A-B665-1D581D5D4085}" srcOrd="0" destOrd="0" presId="urn:microsoft.com/office/officeart/2005/8/layout/list1"/>
    <dgm:cxn modelId="{AE0843A3-C887-48E8-BE69-75CBD7F5AE60}" srcId="{BB26BAF2-6896-4B71-B2A0-569DDED35F2D}" destId="{DC0F8EFB-5459-4C89-951F-779CE7229FCD}" srcOrd="2" destOrd="0" parTransId="{4AD1741F-C049-4067-8A22-BEA0A1D2F558}" sibTransId="{62FF8288-6151-4E23-92F5-5030D3367A94}"/>
    <dgm:cxn modelId="{B747D5EC-2210-4AA9-A81F-624D02073946}" type="presOf" srcId="{108CACCA-FCD3-429B-96C6-D80E8E01043E}" destId="{E71542F8-5D24-4867-BD7D-0FADB2B7094F}" srcOrd="0" destOrd="1" presId="urn:microsoft.com/office/officeart/2005/8/layout/list1"/>
    <dgm:cxn modelId="{85882A35-1DB4-4C04-AEC3-46FE533FD7E3}" srcId="{1EA7B438-9C7F-4996-991E-15CB25EC44E8}" destId="{2863EC47-7C5D-4D3D-9D54-86159637119A}" srcOrd="1" destOrd="0" parTransId="{645DA298-6617-4C92-8D08-067B60D170C7}" sibTransId="{4921FFF6-626C-4875-BA06-72287B22DE28}"/>
    <dgm:cxn modelId="{11A7AD50-B01C-4521-885E-97D5EEB53C56}" type="presOf" srcId="{1EA7B438-9C7F-4996-991E-15CB25EC44E8}" destId="{C97B2C6A-C819-4189-BAE3-BFEF8BDA4238}" srcOrd="0" destOrd="0" presId="urn:microsoft.com/office/officeart/2005/8/layout/list1"/>
    <dgm:cxn modelId="{4A59388E-7A04-4D4D-947F-D0A87F2FB4EA}" type="presOf" srcId="{FCDD5EE3-FDD1-4148-A9C0-F50F32866242}" destId="{CAFB8F3C-7A6C-4003-A065-0F6E29DC0E8E}" srcOrd="1" destOrd="0" presId="urn:microsoft.com/office/officeart/2005/8/layout/list1"/>
    <dgm:cxn modelId="{C56AD3FA-5088-4B7B-BD51-8128CDFBF715}" type="presOf" srcId="{D285C833-A860-4774-8648-AF29FA7FB98B}" destId="{B2EBDA83-75DC-4468-8A8D-78E8AB9405D1}" srcOrd="0" destOrd="0" presId="urn:microsoft.com/office/officeart/2005/8/layout/list1"/>
    <dgm:cxn modelId="{19C9C971-3817-4312-8FF0-76EE8481F633}" type="presOf" srcId="{BB26BAF2-6896-4B71-B2A0-569DDED35F2D}" destId="{E09F5AF9-4E06-4C91-B009-7071C292688D}" srcOrd="0" destOrd="0" presId="urn:microsoft.com/office/officeart/2005/8/layout/list1"/>
    <dgm:cxn modelId="{3DD94D59-D6CE-4F68-81F7-353091D225BE}" srcId="{BB26BAF2-6896-4B71-B2A0-569DDED35F2D}" destId="{59E86356-5DC3-4325-B260-A4F5C0FFC681}" srcOrd="3" destOrd="0" parTransId="{603B2780-6591-46CD-979F-7D4712417EB0}" sibTransId="{972CFB76-C98A-4F8E-B163-38D4F6FF3AD3}"/>
    <dgm:cxn modelId="{3DF92437-9731-4F9D-A8BA-BBE6B47B75AB}" type="presOf" srcId="{79318AF9-39ED-43F6-A67A-7FE875150A0D}" destId="{628AB314-5640-434B-A6D0-1C52FD1B7D0F}" srcOrd="0" destOrd="0" presId="urn:microsoft.com/office/officeart/2005/8/layout/list1"/>
    <dgm:cxn modelId="{025C922F-FD82-4D58-95CF-050ABB1E3864}" type="presOf" srcId="{DC0F8EFB-5459-4C89-951F-779CE7229FCD}" destId="{E71542F8-5D24-4867-BD7D-0FADB2B7094F}" srcOrd="0" destOrd="2" presId="urn:microsoft.com/office/officeart/2005/8/layout/list1"/>
    <dgm:cxn modelId="{B661FA80-7F42-4240-BF3C-8FA77DC0CE31}" srcId="{1EA7B438-9C7F-4996-991E-15CB25EC44E8}" destId="{BB26BAF2-6896-4B71-B2A0-569DDED35F2D}" srcOrd="2" destOrd="0" parTransId="{3C51E150-4BDB-471D-A164-295E15EC6EDD}" sibTransId="{A72F3F32-FC04-4F9D-AE8B-FABBAAD25399}"/>
    <dgm:cxn modelId="{C27A2F94-44DF-4442-9567-18D0528335F4}" srcId="{2863EC47-7C5D-4D3D-9D54-86159637119A}" destId="{24D3E879-AEEF-4A61-B89D-35557597F274}" srcOrd="2" destOrd="0" parTransId="{8296DF53-8CD3-47DF-B707-3EB27B4BEF2B}" sibTransId="{0D95BA53-CF2D-4FAF-BE1D-7D6D6AB82312}"/>
    <dgm:cxn modelId="{050C319C-1405-4085-9057-CC1E74DBFB21}" type="presOf" srcId="{66FDA365-E91A-4593-929A-9E8872C0EA82}" destId="{628AB314-5640-434B-A6D0-1C52FD1B7D0F}" srcOrd="0" destOrd="1" presId="urn:microsoft.com/office/officeart/2005/8/layout/list1"/>
    <dgm:cxn modelId="{AEB40EFC-3B81-40A4-81A2-C52B0C72D1FA}" type="presOf" srcId="{21ADAE9D-3C72-4440-B40C-E491470CDEAC}" destId="{E71542F8-5D24-4867-BD7D-0FADB2B7094F}" srcOrd="0" destOrd="0" presId="urn:microsoft.com/office/officeart/2005/8/layout/list1"/>
    <dgm:cxn modelId="{E820485D-A6BA-4D35-B59F-E530AB85B8EC}" type="presOf" srcId="{BB26BAF2-6896-4B71-B2A0-569DDED35F2D}" destId="{2706F336-0780-477D-B3FD-4584F1352183}" srcOrd="1" destOrd="0" presId="urn:microsoft.com/office/officeart/2005/8/layout/list1"/>
    <dgm:cxn modelId="{423A8DDB-0CCF-4F02-9DD6-17C316DC2CA0}" srcId="{1EA7B438-9C7F-4996-991E-15CB25EC44E8}" destId="{FCDD5EE3-FDD1-4148-A9C0-F50F32866242}" srcOrd="0" destOrd="0" parTransId="{00AFC167-5479-467C-802C-1A7E6A95E27A}" sibTransId="{AD26C9F4-CB89-4CD6-9C2F-94E4B000B3D1}"/>
    <dgm:cxn modelId="{31D967BE-3E05-4056-A673-CF1B5C5B4817}" srcId="{BB26BAF2-6896-4B71-B2A0-569DDED35F2D}" destId="{21ADAE9D-3C72-4440-B40C-E491470CDEAC}" srcOrd="0" destOrd="0" parTransId="{B1251F90-1CF3-4B49-9FAA-A41B16179D2E}" sibTransId="{A227279B-C19B-4B39-B3B5-F441CA53787B}"/>
    <dgm:cxn modelId="{9173D2F8-E06C-4E81-9163-DFD0C20A6B31}" type="presOf" srcId="{2863EC47-7C5D-4D3D-9D54-86159637119A}" destId="{8CEE7496-5EDA-4766-BB94-5517D184E254}" srcOrd="1" destOrd="0" presId="urn:microsoft.com/office/officeart/2005/8/layout/list1"/>
    <dgm:cxn modelId="{6F080DB7-C870-49F7-8F55-6E63B196FB52}" srcId="{BB26BAF2-6896-4B71-B2A0-569DDED35F2D}" destId="{108CACCA-FCD3-429B-96C6-D80E8E01043E}" srcOrd="1" destOrd="0" parTransId="{EE593C7E-5B48-4523-B335-020A86668853}" sibTransId="{9D8CB2DD-4866-4992-B263-898180C9B4AC}"/>
    <dgm:cxn modelId="{28ACF9CE-84BE-4C6D-A6EE-124F8B68CE9D}" type="presOf" srcId="{FCDD5EE3-FDD1-4148-A9C0-F50F32866242}" destId="{00131915-7B73-4253-AE5E-E314BFEDD27F}" srcOrd="0" destOrd="0" presId="urn:microsoft.com/office/officeart/2005/8/layout/list1"/>
    <dgm:cxn modelId="{CE778284-CA6F-4DD9-BC2A-609E5E2D24E7}" srcId="{2863EC47-7C5D-4D3D-9D54-86159637119A}" destId="{66FDA365-E91A-4593-929A-9E8872C0EA82}" srcOrd="1" destOrd="0" parTransId="{272CFB95-2E22-4AEA-8227-326768709CCC}" sibTransId="{059D9C66-5C47-4790-A7F6-3E6AEF9BF36C}"/>
    <dgm:cxn modelId="{8CB311D6-46C7-46FB-9860-0461160CDA64}" type="presOf" srcId="{59E86356-5DC3-4325-B260-A4F5C0FFC681}" destId="{E71542F8-5D24-4867-BD7D-0FADB2B7094F}" srcOrd="0" destOrd="3" presId="urn:microsoft.com/office/officeart/2005/8/layout/list1"/>
    <dgm:cxn modelId="{4EE9C376-3B95-41DC-9FB7-ECD74091E531}" type="presOf" srcId="{24D3E879-AEEF-4A61-B89D-35557597F274}" destId="{628AB314-5640-434B-A6D0-1C52FD1B7D0F}" srcOrd="0" destOrd="2" presId="urn:microsoft.com/office/officeart/2005/8/layout/list1"/>
    <dgm:cxn modelId="{F2302534-9526-4598-8F89-0B71DD9D0A1E}" srcId="{2863EC47-7C5D-4D3D-9D54-86159637119A}" destId="{79318AF9-39ED-43F6-A67A-7FE875150A0D}" srcOrd="0" destOrd="0" parTransId="{A9EF14C8-45F1-49B7-9846-EFED0086C74A}" sibTransId="{E6A09C49-06A1-44CF-8C17-F440301D804D}"/>
    <dgm:cxn modelId="{80BFCBC0-A236-48D7-908B-694F7199D2FD}" srcId="{FCDD5EE3-FDD1-4148-A9C0-F50F32866242}" destId="{D285C833-A860-4774-8648-AF29FA7FB98B}" srcOrd="0" destOrd="0" parTransId="{7F6470D5-F4E9-423A-BFD4-8E0544B34F8C}" sibTransId="{F5585287-EC69-4623-9B18-3EE4D45CE807}"/>
    <dgm:cxn modelId="{F2B30F0A-F6B6-409B-951F-C8AEC200F027}" type="presParOf" srcId="{C97B2C6A-C819-4189-BAE3-BFEF8BDA4238}" destId="{04FE96FD-AC80-491E-BCEA-639A085835A8}" srcOrd="0" destOrd="0" presId="urn:microsoft.com/office/officeart/2005/8/layout/list1"/>
    <dgm:cxn modelId="{C134AD0C-C557-4670-8BD8-387D4A714AA9}" type="presParOf" srcId="{04FE96FD-AC80-491E-BCEA-639A085835A8}" destId="{00131915-7B73-4253-AE5E-E314BFEDD27F}" srcOrd="0" destOrd="0" presId="urn:microsoft.com/office/officeart/2005/8/layout/list1"/>
    <dgm:cxn modelId="{1A4750E0-2F08-4E2E-BB44-B537D7FFE5C5}" type="presParOf" srcId="{04FE96FD-AC80-491E-BCEA-639A085835A8}" destId="{CAFB8F3C-7A6C-4003-A065-0F6E29DC0E8E}" srcOrd="1" destOrd="0" presId="urn:microsoft.com/office/officeart/2005/8/layout/list1"/>
    <dgm:cxn modelId="{80302AE0-29FB-447C-989B-35150C87644F}" type="presParOf" srcId="{C97B2C6A-C819-4189-BAE3-BFEF8BDA4238}" destId="{CA71823C-B7E9-45DC-B4CC-8A8481008FAA}" srcOrd="1" destOrd="0" presId="urn:microsoft.com/office/officeart/2005/8/layout/list1"/>
    <dgm:cxn modelId="{3FA5CD48-21E7-44D5-A23D-ECA989FEB00F}" type="presParOf" srcId="{C97B2C6A-C819-4189-BAE3-BFEF8BDA4238}" destId="{B2EBDA83-75DC-4468-8A8D-78E8AB9405D1}" srcOrd="2" destOrd="0" presId="urn:microsoft.com/office/officeart/2005/8/layout/list1"/>
    <dgm:cxn modelId="{55BE1309-D329-45D1-9E94-D7A9567AC2F7}" type="presParOf" srcId="{C97B2C6A-C819-4189-BAE3-BFEF8BDA4238}" destId="{53840151-BF9E-44C3-B881-A5CF373BA43C}" srcOrd="3" destOrd="0" presId="urn:microsoft.com/office/officeart/2005/8/layout/list1"/>
    <dgm:cxn modelId="{91EF1E8C-EE74-401C-BF16-3E739958878D}" type="presParOf" srcId="{C97B2C6A-C819-4189-BAE3-BFEF8BDA4238}" destId="{E9435052-40F9-4C23-B96F-6820BD0EF529}" srcOrd="4" destOrd="0" presId="urn:microsoft.com/office/officeart/2005/8/layout/list1"/>
    <dgm:cxn modelId="{87215764-F6CC-498A-8F30-06479A4F2248}" type="presParOf" srcId="{E9435052-40F9-4C23-B96F-6820BD0EF529}" destId="{0D178E9E-418D-471A-B665-1D581D5D4085}" srcOrd="0" destOrd="0" presId="urn:microsoft.com/office/officeart/2005/8/layout/list1"/>
    <dgm:cxn modelId="{A0893C9B-02C4-4A37-A71D-E8B2900D875C}" type="presParOf" srcId="{E9435052-40F9-4C23-B96F-6820BD0EF529}" destId="{8CEE7496-5EDA-4766-BB94-5517D184E254}" srcOrd="1" destOrd="0" presId="urn:microsoft.com/office/officeart/2005/8/layout/list1"/>
    <dgm:cxn modelId="{4B70F40C-0341-48D3-A8AE-EB6EA71FBD28}" type="presParOf" srcId="{C97B2C6A-C819-4189-BAE3-BFEF8BDA4238}" destId="{0F78CC72-2E58-4641-BE5B-7294DFF1536F}" srcOrd="5" destOrd="0" presId="urn:microsoft.com/office/officeart/2005/8/layout/list1"/>
    <dgm:cxn modelId="{C66B54B1-478F-46AF-8579-704A961E6C56}" type="presParOf" srcId="{C97B2C6A-C819-4189-BAE3-BFEF8BDA4238}" destId="{628AB314-5640-434B-A6D0-1C52FD1B7D0F}" srcOrd="6" destOrd="0" presId="urn:microsoft.com/office/officeart/2005/8/layout/list1"/>
    <dgm:cxn modelId="{1AFE7725-EF20-4325-90AE-072196D8C36F}" type="presParOf" srcId="{C97B2C6A-C819-4189-BAE3-BFEF8BDA4238}" destId="{E90DC316-C386-4558-ADAC-2EDCDC9CA632}" srcOrd="7" destOrd="0" presId="urn:microsoft.com/office/officeart/2005/8/layout/list1"/>
    <dgm:cxn modelId="{8B501C05-F8ED-46AC-9F58-B1D36B9978DE}" type="presParOf" srcId="{C97B2C6A-C819-4189-BAE3-BFEF8BDA4238}" destId="{F5FF1B22-D961-4D84-B9DE-AF1A96A0E488}" srcOrd="8" destOrd="0" presId="urn:microsoft.com/office/officeart/2005/8/layout/list1"/>
    <dgm:cxn modelId="{DA8C9398-41B9-4B2F-9288-B33B0F1816B0}" type="presParOf" srcId="{F5FF1B22-D961-4D84-B9DE-AF1A96A0E488}" destId="{E09F5AF9-4E06-4C91-B009-7071C292688D}" srcOrd="0" destOrd="0" presId="urn:microsoft.com/office/officeart/2005/8/layout/list1"/>
    <dgm:cxn modelId="{15F13E53-A706-4F98-AECB-0A2E5F662E9D}" type="presParOf" srcId="{F5FF1B22-D961-4D84-B9DE-AF1A96A0E488}" destId="{2706F336-0780-477D-B3FD-4584F1352183}" srcOrd="1" destOrd="0" presId="urn:microsoft.com/office/officeart/2005/8/layout/list1"/>
    <dgm:cxn modelId="{29488D3E-B081-4121-8703-2166ECB06585}" type="presParOf" srcId="{C97B2C6A-C819-4189-BAE3-BFEF8BDA4238}" destId="{3852FDA3-D987-4797-847F-1C5F5019258B}" srcOrd="9" destOrd="0" presId="urn:microsoft.com/office/officeart/2005/8/layout/list1"/>
    <dgm:cxn modelId="{B0DE8ED3-ABAE-4143-A431-3BA42D81BAAD}" type="presParOf" srcId="{C97B2C6A-C819-4189-BAE3-BFEF8BDA4238}" destId="{E71542F8-5D24-4867-BD7D-0FADB2B7094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A7B438-9C7F-4996-991E-15CB25EC44E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FCDD5EE3-FDD1-4148-A9C0-F50F32866242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標籤：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&lt;H1&gt;&lt;/H1&gt; ~ &lt;H6&gt;&lt;/H6&gt;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AFC167-5479-467C-802C-1A7E6A95E27A}" type="parTrans" cxnId="{423A8DDB-0CCF-4F02-9DD6-17C316DC2C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D26C9F4-CB89-4CD6-9C2F-94E4B000B3D1}" type="sibTrans" cxnId="{423A8DDB-0CCF-4F02-9DD6-17C316DC2C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85C833-A860-4774-8648-AF29FA7FB98B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數字越大，顯示的文字越小。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6470D5-F4E9-423A-BFD4-8E0544B34F8C}" type="parTrans" cxnId="{80BFCBC0-A236-48D7-908B-694F7199D2F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585287-EC69-4623-9B18-3EE4D45CE807}" type="sibTrans" cxnId="{80BFCBC0-A236-48D7-908B-694F7199D2F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63EC47-7C5D-4D3D-9D54-86159637119A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標籤：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&lt;small&gt;&lt;/small&gt; &amp; &lt;big&gt;&lt;/big&gt;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5DA298-6617-4C92-8D08-067B60D170C7}" type="parTrans" cxnId="{85882A35-1DB4-4C04-AEC3-46FE533FD7E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21FFF6-626C-4875-BA06-72287B22DE28}" type="sibTrans" cxnId="{85882A35-1DB4-4C04-AEC3-46FE533FD7E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318AF9-39ED-43F6-A67A-7FE875150A0D}">
      <dgm:prSet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</a:t>
          </a:r>
          <a:r>
            <a: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small&gt;&lt;/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small&gt;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：顯示小的字體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</a:p>
      </dgm:t>
    </dgm:pt>
    <dgm:pt modelId="{A9EF14C8-45F1-49B7-9846-EFED0086C74A}" type="parTrans" cxnId="{F2302534-9526-4598-8F89-0B71DD9D0A1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A09C49-06A1-44CF-8C17-F440301D804D}" type="sibTrans" cxnId="{F2302534-9526-4598-8F89-0B71DD9D0A1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FDA365-E91A-4593-929A-9E8872C0EA82}">
      <dgm:prSet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&lt;big&gt;&lt;/big&gt;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：顯示大的字體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72CFB95-2E22-4AEA-8227-326768709CCC}" type="parTrans" cxnId="{CE778284-CA6F-4DD9-BC2A-609E5E2D24E7}">
      <dgm:prSet/>
      <dgm:spPr/>
      <dgm:t>
        <a:bodyPr/>
        <a:lstStyle/>
        <a:p>
          <a:endParaRPr lang="zh-TW" altLang="en-US"/>
        </a:p>
      </dgm:t>
    </dgm:pt>
    <dgm:pt modelId="{059D9C66-5C47-4790-A7F6-3E6AEF9BF36C}" type="sibTrans" cxnId="{CE778284-CA6F-4DD9-BC2A-609E5E2D24E7}">
      <dgm:prSet/>
      <dgm:spPr/>
      <dgm:t>
        <a:bodyPr/>
        <a:lstStyle/>
        <a:p>
          <a:endParaRPr lang="zh-TW" altLang="en-US"/>
        </a:p>
      </dgm:t>
    </dgm:pt>
    <dgm:pt modelId="{BB26BAF2-6896-4B71-B2A0-569DDED35F2D}">
      <dgm:prSet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&lt;B&gt;&lt;/B&gt; &amp; &lt;I&gt;&lt;/I&gt; &amp; &lt;U&gt;&lt;/U&gt;</a:t>
          </a:r>
        </a:p>
      </dgm:t>
    </dgm:pt>
    <dgm:pt modelId="{3C51E150-4BDB-471D-A164-295E15EC6EDD}" type="parTrans" cxnId="{B661FA80-7F42-4240-BF3C-8FA77DC0CE31}">
      <dgm:prSet/>
      <dgm:spPr/>
      <dgm:t>
        <a:bodyPr/>
        <a:lstStyle/>
        <a:p>
          <a:endParaRPr lang="zh-TW" altLang="en-US"/>
        </a:p>
      </dgm:t>
    </dgm:pt>
    <dgm:pt modelId="{A72F3F32-FC04-4F9D-AE8B-FABBAAD25399}" type="sibTrans" cxnId="{B661FA80-7F42-4240-BF3C-8FA77DC0CE31}">
      <dgm:prSet/>
      <dgm:spPr/>
      <dgm:t>
        <a:bodyPr/>
        <a:lstStyle/>
        <a:p>
          <a:endParaRPr lang="zh-TW" altLang="en-US"/>
        </a:p>
      </dgm:t>
    </dgm:pt>
    <dgm:pt modelId="{21ADAE9D-3C72-4440-B40C-E491470CDEAC}">
      <dgm:prSet/>
      <dgm:spPr/>
      <dgm:t>
        <a:bodyPr/>
        <a:lstStyle/>
        <a:p>
          <a:r>
            <a:rPr lang="en-US" altLang="zh-TW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&lt;B&gt;</a:t>
          </a:r>
          <a:r>
            <a:rPr lang="zh-TW" altLang="zh-TW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這是粗體字效果</a:t>
          </a:r>
          <a:r>
            <a:rPr lang="en-US" altLang="zh-TW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&lt;/B&gt;</a:t>
          </a:r>
          <a:r>
            <a:rPr lang="zh-TW" altLang="en-US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這是粗體字效果</a:t>
          </a:r>
          <a:endParaRPr lang="en-US" altLang="zh-TW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251F90-1CF3-4B49-9FAA-A41B16179D2E}" type="parTrans" cxnId="{31D967BE-3E05-4056-A673-CF1B5C5B4817}">
      <dgm:prSet/>
      <dgm:spPr/>
      <dgm:t>
        <a:bodyPr/>
        <a:lstStyle/>
        <a:p>
          <a:endParaRPr lang="zh-TW" altLang="en-US"/>
        </a:p>
      </dgm:t>
    </dgm:pt>
    <dgm:pt modelId="{A227279B-C19B-4B39-B3B5-F441CA53787B}" type="sibTrans" cxnId="{31D967BE-3E05-4056-A673-CF1B5C5B4817}">
      <dgm:prSet/>
      <dgm:spPr/>
      <dgm:t>
        <a:bodyPr/>
        <a:lstStyle/>
        <a:p>
          <a:endParaRPr lang="zh-TW" altLang="en-US"/>
        </a:p>
      </dgm:t>
    </dgm:pt>
    <dgm:pt modelId="{63CB7C1A-634C-4117-86DC-77D2CAB4B79F}">
      <dgm:prSet/>
      <dgm:spPr/>
      <dgm:t>
        <a:bodyPr/>
        <a:lstStyle/>
        <a:p>
          <a:r>
            <a:rPr lang="en-US" altLang="zh-TW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&lt;I&gt;</a:t>
          </a:r>
          <a:r>
            <a:rPr lang="zh-TW" altLang="zh-TW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這是斜體字效果</a:t>
          </a:r>
          <a:r>
            <a:rPr lang="en-US" altLang="zh-TW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&lt;/I&gt;</a:t>
          </a:r>
          <a:r>
            <a:rPr lang="zh-TW" altLang="en-US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zh-TW" b="0" i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這是斜體字效果</a:t>
          </a:r>
        </a:p>
      </dgm:t>
    </dgm:pt>
    <dgm:pt modelId="{F8932F3E-8AD7-4982-82AB-AB2D897E08F5}" type="parTrans" cxnId="{83107506-308F-44E0-854D-957008CDA717}">
      <dgm:prSet/>
      <dgm:spPr/>
      <dgm:t>
        <a:bodyPr/>
        <a:lstStyle/>
        <a:p>
          <a:endParaRPr lang="zh-TW" altLang="en-US"/>
        </a:p>
      </dgm:t>
    </dgm:pt>
    <dgm:pt modelId="{FDE5F977-B28D-42BA-A537-08537F501D1B}" type="sibTrans" cxnId="{83107506-308F-44E0-854D-957008CDA717}">
      <dgm:prSet/>
      <dgm:spPr/>
      <dgm:t>
        <a:bodyPr/>
        <a:lstStyle/>
        <a:p>
          <a:endParaRPr lang="zh-TW" altLang="en-US"/>
        </a:p>
      </dgm:t>
    </dgm:pt>
    <dgm:pt modelId="{9A466B9C-4921-4AB6-B0D9-1E609946ADED}">
      <dgm:prSet/>
      <dgm:spPr/>
      <dgm:t>
        <a:bodyPr/>
        <a:lstStyle/>
        <a:p>
          <a:r>
            <a:rPr lang="en-US" altLang="zh-TW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&lt;U&gt;</a:t>
          </a:r>
          <a:r>
            <a:rPr lang="zh-TW" altLang="zh-TW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文字加了底線</a:t>
          </a:r>
          <a:r>
            <a:rPr lang="en-US" altLang="zh-TW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&lt;/U&gt;</a:t>
          </a:r>
          <a:r>
            <a:rPr lang="zh-TW" altLang="en-US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zh-TW" b="0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文字加了底線</a:t>
          </a:r>
        </a:p>
      </dgm:t>
    </dgm:pt>
    <dgm:pt modelId="{752AB206-4605-44A4-9DCC-9EFCBD127C81}" type="parTrans" cxnId="{0D745B6F-37C7-41EB-95EC-660B8C7DA601}">
      <dgm:prSet/>
      <dgm:spPr/>
      <dgm:t>
        <a:bodyPr/>
        <a:lstStyle/>
        <a:p>
          <a:endParaRPr lang="zh-TW" altLang="en-US"/>
        </a:p>
      </dgm:t>
    </dgm:pt>
    <dgm:pt modelId="{8493F9F4-691A-4FD8-B494-E2842480DB06}" type="sibTrans" cxnId="{0D745B6F-37C7-41EB-95EC-660B8C7DA601}">
      <dgm:prSet/>
      <dgm:spPr/>
      <dgm:t>
        <a:bodyPr/>
        <a:lstStyle/>
        <a:p>
          <a:endParaRPr lang="zh-TW" altLang="en-US"/>
        </a:p>
      </dgm:t>
    </dgm:pt>
    <dgm:pt modelId="{29A21D56-0ED8-4B51-AA8D-0BAFB5B941CD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使用時，字體會自動做加粗效果並且自動換行。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6F5439-0554-4082-A12C-59ABED591870}" type="parTrans" cxnId="{3444257A-FDA6-46B3-8145-9BC915D2B66C}">
      <dgm:prSet/>
      <dgm:spPr/>
      <dgm:t>
        <a:bodyPr/>
        <a:lstStyle/>
        <a:p>
          <a:endParaRPr lang="zh-TW" altLang="en-US"/>
        </a:p>
      </dgm:t>
    </dgm:pt>
    <dgm:pt modelId="{CC97A6AC-90CA-4258-91D9-960622DC39DA}" type="sibTrans" cxnId="{3444257A-FDA6-46B3-8145-9BC915D2B66C}">
      <dgm:prSet/>
      <dgm:spPr/>
      <dgm:t>
        <a:bodyPr/>
        <a:lstStyle/>
        <a:p>
          <a:endParaRPr lang="zh-TW" altLang="en-US"/>
        </a:p>
      </dgm:t>
    </dgm:pt>
    <dgm:pt modelId="{C97B2C6A-C819-4189-BAE3-BFEF8BDA4238}" type="pres">
      <dgm:prSet presAssocID="{1EA7B438-9C7F-4996-991E-15CB25EC44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4FE96FD-AC80-491E-BCEA-639A085835A8}" type="pres">
      <dgm:prSet presAssocID="{FCDD5EE3-FDD1-4148-A9C0-F50F32866242}" presName="parentLin" presStyleCnt="0"/>
      <dgm:spPr/>
      <dgm:t>
        <a:bodyPr/>
        <a:lstStyle/>
        <a:p>
          <a:endParaRPr lang="zh-TW" altLang="en-US"/>
        </a:p>
      </dgm:t>
    </dgm:pt>
    <dgm:pt modelId="{00131915-7B73-4253-AE5E-E314BFEDD27F}" type="pres">
      <dgm:prSet presAssocID="{FCDD5EE3-FDD1-4148-A9C0-F50F32866242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CAFB8F3C-7A6C-4003-A065-0F6E29DC0E8E}" type="pres">
      <dgm:prSet presAssocID="{FCDD5EE3-FDD1-4148-A9C0-F50F3286624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71823C-B7E9-45DC-B4CC-8A8481008FAA}" type="pres">
      <dgm:prSet presAssocID="{FCDD5EE3-FDD1-4148-A9C0-F50F32866242}" presName="negativeSpace" presStyleCnt="0"/>
      <dgm:spPr/>
      <dgm:t>
        <a:bodyPr/>
        <a:lstStyle/>
        <a:p>
          <a:endParaRPr lang="zh-TW" altLang="en-US"/>
        </a:p>
      </dgm:t>
    </dgm:pt>
    <dgm:pt modelId="{B2EBDA83-75DC-4468-8A8D-78E8AB9405D1}" type="pres">
      <dgm:prSet presAssocID="{FCDD5EE3-FDD1-4148-A9C0-F50F3286624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840151-BF9E-44C3-B881-A5CF373BA43C}" type="pres">
      <dgm:prSet presAssocID="{AD26C9F4-CB89-4CD6-9C2F-94E4B000B3D1}" presName="spaceBetweenRectangles" presStyleCnt="0"/>
      <dgm:spPr/>
      <dgm:t>
        <a:bodyPr/>
        <a:lstStyle/>
        <a:p>
          <a:endParaRPr lang="zh-TW" altLang="en-US"/>
        </a:p>
      </dgm:t>
    </dgm:pt>
    <dgm:pt modelId="{E9435052-40F9-4C23-B96F-6820BD0EF529}" type="pres">
      <dgm:prSet presAssocID="{2863EC47-7C5D-4D3D-9D54-86159637119A}" presName="parentLin" presStyleCnt="0"/>
      <dgm:spPr/>
      <dgm:t>
        <a:bodyPr/>
        <a:lstStyle/>
        <a:p>
          <a:endParaRPr lang="zh-TW" altLang="en-US"/>
        </a:p>
      </dgm:t>
    </dgm:pt>
    <dgm:pt modelId="{0D178E9E-418D-471A-B665-1D581D5D4085}" type="pres">
      <dgm:prSet presAssocID="{2863EC47-7C5D-4D3D-9D54-86159637119A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8CEE7496-5EDA-4766-BB94-5517D184E254}" type="pres">
      <dgm:prSet presAssocID="{2863EC47-7C5D-4D3D-9D54-86159637119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78CC72-2E58-4641-BE5B-7294DFF1536F}" type="pres">
      <dgm:prSet presAssocID="{2863EC47-7C5D-4D3D-9D54-86159637119A}" presName="negativeSpace" presStyleCnt="0"/>
      <dgm:spPr/>
      <dgm:t>
        <a:bodyPr/>
        <a:lstStyle/>
        <a:p>
          <a:endParaRPr lang="zh-TW" altLang="en-US"/>
        </a:p>
      </dgm:t>
    </dgm:pt>
    <dgm:pt modelId="{628AB314-5640-434B-A6D0-1C52FD1B7D0F}" type="pres">
      <dgm:prSet presAssocID="{2863EC47-7C5D-4D3D-9D54-86159637119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0DC316-C386-4558-ADAC-2EDCDC9CA632}" type="pres">
      <dgm:prSet presAssocID="{4921FFF6-626C-4875-BA06-72287B22DE28}" presName="spaceBetweenRectangles" presStyleCnt="0"/>
      <dgm:spPr/>
      <dgm:t>
        <a:bodyPr/>
        <a:lstStyle/>
        <a:p>
          <a:endParaRPr lang="zh-TW" altLang="en-US"/>
        </a:p>
      </dgm:t>
    </dgm:pt>
    <dgm:pt modelId="{F5FF1B22-D961-4D84-B9DE-AF1A96A0E488}" type="pres">
      <dgm:prSet presAssocID="{BB26BAF2-6896-4B71-B2A0-569DDED35F2D}" presName="parentLin" presStyleCnt="0"/>
      <dgm:spPr/>
      <dgm:t>
        <a:bodyPr/>
        <a:lstStyle/>
        <a:p>
          <a:endParaRPr lang="zh-TW" altLang="en-US"/>
        </a:p>
      </dgm:t>
    </dgm:pt>
    <dgm:pt modelId="{E09F5AF9-4E06-4C91-B009-7071C292688D}" type="pres">
      <dgm:prSet presAssocID="{BB26BAF2-6896-4B71-B2A0-569DDED35F2D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2706F336-0780-477D-B3FD-4584F1352183}" type="pres">
      <dgm:prSet presAssocID="{BB26BAF2-6896-4B71-B2A0-569DDED35F2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52FDA3-D987-4797-847F-1C5F5019258B}" type="pres">
      <dgm:prSet presAssocID="{BB26BAF2-6896-4B71-B2A0-569DDED35F2D}" presName="negativeSpace" presStyleCnt="0"/>
      <dgm:spPr/>
      <dgm:t>
        <a:bodyPr/>
        <a:lstStyle/>
        <a:p>
          <a:endParaRPr lang="zh-TW" altLang="en-US"/>
        </a:p>
      </dgm:t>
    </dgm:pt>
    <dgm:pt modelId="{E71542F8-5D24-4867-BD7D-0FADB2B7094F}" type="pres">
      <dgm:prSet presAssocID="{BB26BAF2-6896-4B71-B2A0-569DDED35F2D}" presName="childText" presStyleLbl="conFgAcc1" presStyleIdx="2" presStyleCnt="3" custLinFactNeighborX="-38211" custLinFactNeighborY="3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767D843-1DE0-4591-ACC7-30DD1E60FC50}" type="presOf" srcId="{29A21D56-0ED8-4B51-AA8D-0BAFB5B941CD}" destId="{B2EBDA83-75DC-4468-8A8D-78E8AB9405D1}" srcOrd="0" destOrd="1" presId="urn:microsoft.com/office/officeart/2005/8/layout/list1"/>
    <dgm:cxn modelId="{A10E286E-8199-497E-99C3-A0E7C5460FF4}" type="presOf" srcId="{FCDD5EE3-FDD1-4148-A9C0-F50F32866242}" destId="{00131915-7B73-4253-AE5E-E314BFEDD27F}" srcOrd="0" destOrd="0" presId="urn:microsoft.com/office/officeart/2005/8/layout/list1"/>
    <dgm:cxn modelId="{01E2902C-7108-4B9E-B6E3-77D5CA393F02}" type="presOf" srcId="{D285C833-A860-4774-8648-AF29FA7FB98B}" destId="{B2EBDA83-75DC-4468-8A8D-78E8AB9405D1}" srcOrd="0" destOrd="0" presId="urn:microsoft.com/office/officeart/2005/8/layout/list1"/>
    <dgm:cxn modelId="{85882A35-1DB4-4C04-AEC3-46FE533FD7E3}" srcId="{1EA7B438-9C7F-4996-991E-15CB25EC44E8}" destId="{2863EC47-7C5D-4D3D-9D54-86159637119A}" srcOrd="1" destOrd="0" parTransId="{645DA298-6617-4C92-8D08-067B60D170C7}" sibTransId="{4921FFF6-626C-4875-BA06-72287B22DE28}"/>
    <dgm:cxn modelId="{7F0D40C8-31DD-4648-97D6-88E78A3F769E}" type="presOf" srcId="{1EA7B438-9C7F-4996-991E-15CB25EC44E8}" destId="{C97B2C6A-C819-4189-BAE3-BFEF8BDA4238}" srcOrd="0" destOrd="0" presId="urn:microsoft.com/office/officeart/2005/8/layout/list1"/>
    <dgm:cxn modelId="{9CAD6B61-64EE-47E8-AD24-FC52ABC972E4}" type="presOf" srcId="{FCDD5EE3-FDD1-4148-A9C0-F50F32866242}" destId="{CAFB8F3C-7A6C-4003-A065-0F6E29DC0E8E}" srcOrd="1" destOrd="0" presId="urn:microsoft.com/office/officeart/2005/8/layout/list1"/>
    <dgm:cxn modelId="{0044825E-451A-4E63-B82D-7A4911EE9B39}" type="presOf" srcId="{BB26BAF2-6896-4B71-B2A0-569DDED35F2D}" destId="{E09F5AF9-4E06-4C91-B009-7071C292688D}" srcOrd="0" destOrd="0" presId="urn:microsoft.com/office/officeart/2005/8/layout/list1"/>
    <dgm:cxn modelId="{B661FA80-7F42-4240-BF3C-8FA77DC0CE31}" srcId="{1EA7B438-9C7F-4996-991E-15CB25EC44E8}" destId="{BB26BAF2-6896-4B71-B2A0-569DDED35F2D}" srcOrd="2" destOrd="0" parTransId="{3C51E150-4BDB-471D-A164-295E15EC6EDD}" sibTransId="{A72F3F32-FC04-4F9D-AE8B-FABBAAD25399}"/>
    <dgm:cxn modelId="{EB82CD1E-1440-4DAF-8500-84298E06BB8B}" type="presOf" srcId="{79318AF9-39ED-43F6-A67A-7FE875150A0D}" destId="{628AB314-5640-434B-A6D0-1C52FD1B7D0F}" srcOrd="0" destOrd="0" presId="urn:microsoft.com/office/officeart/2005/8/layout/list1"/>
    <dgm:cxn modelId="{A43E7DDD-B93D-47C6-AEE2-3CB23C6FE26A}" type="presOf" srcId="{63CB7C1A-634C-4117-86DC-77D2CAB4B79F}" destId="{E71542F8-5D24-4867-BD7D-0FADB2B7094F}" srcOrd="0" destOrd="1" presId="urn:microsoft.com/office/officeart/2005/8/layout/list1"/>
    <dgm:cxn modelId="{E97662EF-6217-4083-B011-96B414BC8FC3}" type="presOf" srcId="{66FDA365-E91A-4593-929A-9E8872C0EA82}" destId="{628AB314-5640-434B-A6D0-1C52FD1B7D0F}" srcOrd="0" destOrd="1" presId="urn:microsoft.com/office/officeart/2005/8/layout/list1"/>
    <dgm:cxn modelId="{423A8DDB-0CCF-4F02-9DD6-17C316DC2CA0}" srcId="{1EA7B438-9C7F-4996-991E-15CB25EC44E8}" destId="{FCDD5EE3-FDD1-4148-A9C0-F50F32866242}" srcOrd="0" destOrd="0" parTransId="{00AFC167-5479-467C-802C-1A7E6A95E27A}" sibTransId="{AD26C9F4-CB89-4CD6-9C2F-94E4B000B3D1}"/>
    <dgm:cxn modelId="{5B7F1521-80F3-4486-97F2-C3154B3F171E}" type="presOf" srcId="{2863EC47-7C5D-4D3D-9D54-86159637119A}" destId="{0D178E9E-418D-471A-B665-1D581D5D4085}" srcOrd="0" destOrd="0" presId="urn:microsoft.com/office/officeart/2005/8/layout/list1"/>
    <dgm:cxn modelId="{FC665DE8-9348-4A75-999A-C67A0BFD6C90}" type="presOf" srcId="{2863EC47-7C5D-4D3D-9D54-86159637119A}" destId="{8CEE7496-5EDA-4766-BB94-5517D184E254}" srcOrd="1" destOrd="0" presId="urn:microsoft.com/office/officeart/2005/8/layout/list1"/>
    <dgm:cxn modelId="{31D967BE-3E05-4056-A673-CF1B5C5B4817}" srcId="{BB26BAF2-6896-4B71-B2A0-569DDED35F2D}" destId="{21ADAE9D-3C72-4440-B40C-E491470CDEAC}" srcOrd="0" destOrd="0" parTransId="{B1251F90-1CF3-4B49-9FAA-A41B16179D2E}" sibTransId="{A227279B-C19B-4B39-B3B5-F441CA53787B}"/>
    <dgm:cxn modelId="{0D745B6F-37C7-41EB-95EC-660B8C7DA601}" srcId="{BB26BAF2-6896-4B71-B2A0-569DDED35F2D}" destId="{9A466B9C-4921-4AB6-B0D9-1E609946ADED}" srcOrd="2" destOrd="0" parTransId="{752AB206-4605-44A4-9DCC-9EFCBD127C81}" sibTransId="{8493F9F4-691A-4FD8-B494-E2842480DB06}"/>
    <dgm:cxn modelId="{83B0D216-3169-42A6-8FC5-E307F8A44A38}" type="presOf" srcId="{BB26BAF2-6896-4B71-B2A0-569DDED35F2D}" destId="{2706F336-0780-477D-B3FD-4584F1352183}" srcOrd="1" destOrd="0" presId="urn:microsoft.com/office/officeart/2005/8/layout/list1"/>
    <dgm:cxn modelId="{CE778284-CA6F-4DD9-BC2A-609E5E2D24E7}" srcId="{2863EC47-7C5D-4D3D-9D54-86159637119A}" destId="{66FDA365-E91A-4593-929A-9E8872C0EA82}" srcOrd="1" destOrd="0" parTransId="{272CFB95-2E22-4AEA-8227-326768709CCC}" sibTransId="{059D9C66-5C47-4790-A7F6-3E6AEF9BF36C}"/>
    <dgm:cxn modelId="{3444257A-FDA6-46B3-8145-9BC915D2B66C}" srcId="{FCDD5EE3-FDD1-4148-A9C0-F50F32866242}" destId="{29A21D56-0ED8-4B51-AA8D-0BAFB5B941CD}" srcOrd="1" destOrd="0" parTransId="{F96F5439-0554-4082-A12C-59ABED591870}" sibTransId="{CC97A6AC-90CA-4258-91D9-960622DC39DA}"/>
    <dgm:cxn modelId="{83107506-308F-44E0-854D-957008CDA717}" srcId="{BB26BAF2-6896-4B71-B2A0-569DDED35F2D}" destId="{63CB7C1A-634C-4117-86DC-77D2CAB4B79F}" srcOrd="1" destOrd="0" parTransId="{F8932F3E-8AD7-4982-82AB-AB2D897E08F5}" sibTransId="{FDE5F977-B28D-42BA-A537-08537F501D1B}"/>
    <dgm:cxn modelId="{4DAD802D-6DC1-4C95-A984-18C4989B68F4}" type="presOf" srcId="{21ADAE9D-3C72-4440-B40C-E491470CDEAC}" destId="{E71542F8-5D24-4867-BD7D-0FADB2B7094F}" srcOrd="0" destOrd="0" presId="urn:microsoft.com/office/officeart/2005/8/layout/list1"/>
    <dgm:cxn modelId="{F187A958-8B80-4B01-AB82-B4A7A15084A8}" type="presOf" srcId="{9A466B9C-4921-4AB6-B0D9-1E609946ADED}" destId="{E71542F8-5D24-4867-BD7D-0FADB2B7094F}" srcOrd="0" destOrd="2" presId="urn:microsoft.com/office/officeart/2005/8/layout/list1"/>
    <dgm:cxn modelId="{F2302534-9526-4598-8F89-0B71DD9D0A1E}" srcId="{2863EC47-7C5D-4D3D-9D54-86159637119A}" destId="{79318AF9-39ED-43F6-A67A-7FE875150A0D}" srcOrd="0" destOrd="0" parTransId="{A9EF14C8-45F1-49B7-9846-EFED0086C74A}" sibTransId="{E6A09C49-06A1-44CF-8C17-F440301D804D}"/>
    <dgm:cxn modelId="{80BFCBC0-A236-48D7-908B-694F7199D2FD}" srcId="{FCDD5EE3-FDD1-4148-A9C0-F50F32866242}" destId="{D285C833-A860-4774-8648-AF29FA7FB98B}" srcOrd="0" destOrd="0" parTransId="{7F6470D5-F4E9-423A-BFD4-8E0544B34F8C}" sibTransId="{F5585287-EC69-4623-9B18-3EE4D45CE807}"/>
    <dgm:cxn modelId="{BEFD759A-ABD5-4927-9E81-CE27974D9421}" type="presParOf" srcId="{C97B2C6A-C819-4189-BAE3-BFEF8BDA4238}" destId="{04FE96FD-AC80-491E-BCEA-639A085835A8}" srcOrd="0" destOrd="0" presId="urn:microsoft.com/office/officeart/2005/8/layout/list1"/>
    <dgm:cxn modelId="{805781E4-08D8-421E-8F54-962735BDB0AC}" type="presParOf" srcId="{04FE96FD-AC80-491E-BCEA-639A085835A8}" destId="{00131915-7B73-4253-AE5E-E314BFEDD27F}" srcOrd="0" destOrd="0" presId="urn:microsoft.com/office/officeart/2005/8/layout/list1"/>
    <dgm:cxn modelId="{B1941152-14B2-4984-8A08-00ACB1C6EF4F}" type="presParOf" srcId="{04FE96FD-AC80-491E-BCEA-639A085835A8}" destId="{CAFB8F3C-7A6C-4003-A065-0F6E29DC0E8E}" srcOrd="1" destOrd="0" presId="urn:microsoft.com/office/officeart/2005/8/layout/list1"/>
    <dgm:cxn modelId="{7EBFAFAB-881E-42DC-98A9-1A73820F6D20}" type="presParOf" srcId="{C97B2C6A-C819-4189-BAE3-BFEF8BDA4238}" destId="{CA71823C-B7E9-45DC-B4CC-8A8481008FAA}" srcOrd="1" destOrd="0" presId="urn:microsoft.com/office/officeart/2005/8/layout/list1"/>
    <dgm:cxn modelId="{A1DA882F-22E2-441A-8274-A3F400017074}" type="presParOf" srcId="{C97B2C6A-C819-4189-BAE3-BFEF8BDA4238}" destId="{B2EBDA83-75DC-4468-8A8D-78E8AB9405D1}" srcOrd="2" destOrd="0" presId="urn:microsoft.com/office/officeart/2005/8/layout/list1"/>
    <dgm:cxn modelId="{F142FFC3-BB50-4431-A07B-33BD27C7B621}" type="presParOf" srcId="{C97B2C6A-C819-4189-BAE3-BFEF8BDA4238}" destId="{53840151-BF9E-44C3-B881-A5CF373BA43C}" srcOrd="3" destOrd="0" presId="urn:microsoft.com/office/officeart/2005/8/layout/list1"/>
    <dgm:cxn modelId="{04F60148-E059-4088-98E4-C35C4BF6497C}" type="presParOf" srcId="{C97B2C6A-C819-4189-BAE3-BFEF8BDA4238}" destId="{E9435052-40F9-4C23-B96F-6820BD0EF529}" srcOrd="4" destOrd="0" presId="urn:microsoft.com/office/officeart/2005/8/layout/list1"/>
    <dgm:cxn modelId="{2D9F61DF-9E18-4E80-BBB8-2CA45985FF84}" type="presParOf" srcId="{E9435052-40F9-4C23-B96F-6820BD0EF529}" destId="{0D178E9E-418D-471A-B665-1D581D5D4085}" srcOrd="0" destOrd="0" presId="urn:microsoft.com/office/officeart/2005/8/layout/list1"/>
    <dgm:cxn modelId="{88028534-4BB6-4210-BE8B-6B8040631EFB}" type="presParOf" srcId="{E9435052-40F9-4C23-B96F-6820BD0EF529}" destId="{8CEE7496-5EDA-4766-BB94-5517D184E254}" srcOrd="1" destOrd="0" presId="urn:microsoft.com/office/officeart/2005/8/layout/list1"/>
    <dgm:cxn modelId="{1BF7907D-F46A-4553-B21E-6759F3CA56FF}" type="presParOf" srcId="{C97B2C6A-C819-4189-BAE3-BFEF8BDA4238}" destId="{0F78CC72-2E58-4641-BE5B-7294DFF1536F}" srcOrd="5" destOrd="0" presId="urn:microsoft.com/office/officeart/2005/8/layout/list1"/>
    <dgm:cxn modelId="{FD7DFB59-FB47-4FE7-A8AC-DD714DCE3DE8}" type="presParOf" srcId="{C97B2C6A-C819-4189-BAE3-BFEF8BDA4238}" destId="{628AB314-5640-434B-A6D0-1C52FD1B7D0F}" srcOrd="6" destOrd="0" presId="urn:microsoft.com/office/officeart/2005/8/layout/list1"/>
    <dgm:cxn modelId="{D6D09F83-8C0D-41DE-AF20-071B59D721CD}" type="presParOf" srcId="{C97B2C6A-C819-4189-BAE3-BFEF8BDA4238}" destId="{E90DC316-C386-4558-ADAC-2EDCDC9CA632}" srcOrd="7" destOrd="0" presId="urn:microsoft.com/office/officeart/2005/8/layout/list1"/>
    <dgm:cxn modelId="{7F413C22-EBC0-4B1E-AA78-545CB0FB9FCF}" type="presParOf" srcId="{C97B2C6A-C819-4189-BAE3-BFEF8BDA4238}" destId="{F5FF1B22-D961-4D84-B9DE-AF1A96A0E488}" srcOrd="8" destOrd="0" presId="urn:microsoft.com/office/officeart/2005/8/layout/list1"/>
    <dgm:cxn modelId="{078DBB6A-8AF4-4BAA-A24D-824D167CA701}" type="presParOf" srcId="{F5FF1B22-D961-4D84-B9DE-AF1A96A0E488}" destId="{E09F5AF9-4E06-4C91-B009-7071C292688D}" srcOrd="0" destOrd="0" presId="urn:microsoft.com/office/officeart/2005/8/layout/list1"/>
    <dgm:cxn modelId="{177E4AE0-737A-4583-A51B-89FAC29401AE}" type="presParOf" srcId="{F5FF1B22-D961-4D84-B9DE-AF1A96A0E488}" destId="{2706F336-0780-477D-B3FD-4584F1352183}" srcOrd="1" destOrd="0" presId="urn:microsoft.com/office/officeart/2005/8/layout/list1"/>
    <dgm:cxn modelId="{345BBC46-F6C4-4C79-B1B9-189876C5EC7E}" type="presParOf" srcId="{C97B2C6A-C819-4189-BAE3-BFEF8BDA4238}" destId="{3852FDA3-D987-4797-847F-1C5F5019258B}" srcOrd="9" destOrd="0" presId="urn:microsoft.com/office/officeart/2005/8/layout/list1"/>
    <dgm:cxn modelId="{7219A637-87EC-41A7-BDC4-1C4406CA6B2D}" type="presParOf" srcId="{C97B2C6A-C819-4189-BAE3-BFEF8BDA4238}" destId="{E71542F8-5D24-4867-BD7D-0FADB2B7094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A7B438-9C7F-4996-991E-15CB25EC44E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FCDD5EE3-FDD1-4148-A9C0-F50F32866242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標籤：</a:t>
          </a:r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&lt;marquee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&gt;&lt;/marquee&gt;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AFC167-5479-467C-802C-1A7E6A95E27A}" type="parTrans" cxnId="{423A8DDB-0CCF-4F02-9DD6-17C316DC2C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D26C9F4-CB89-4CD6-9C2F-94E4B000B3D1}" type="sibTrans" cxnId="{423A8DDB-0CCF-4F02-9DD6-17C316DC2C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85C833-A860-4774-8648-AF29FA7FB98B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設定字體的大小、字型的變化、字體的顏色。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6470D5-F4E9-423A-BFD4-8E0544B34F8C}" type="parTrans" cxnId="{80BFCBC0-A236-48D7-908B-694F7199D2F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585287-EC69-4623-9B18-3EE4D45CE807}" type="sibTrans" cxnId="{80BFCBC0-A236-48D7-908B-694F7199D2F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63EC47-7C5D-4D3D-9D54-86159637119A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相關屬性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5DA298-6617-4C92-8D08-067B60D170C7}" type="parTrans" cxnId="{85882A35-1DB4-4C04-AEC3-46FE533FD7E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21FFF6-626C-4875-BA06-72287B22DE28}" type="sibTrans" cxnId="{85882A35-1DB4-4C04-AEC3-46FE533FD7E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318AF9-39ED-43F6-A67A-7FE875150A0D}">
      <dgm:prSet/>
      <dgm:spPr/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Behavior</a:t>
          </a:r>
          <a:r>
            <a:rPr lang="zh-TW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設定捲動的效果，效果有三種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EF14C8-45F1-49B7-9846-EFED0086C74A}" type="parTrans" cxnId="{F2302534-9526-4598-8F89-0B71DD9D0A1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A09C49-06A1-44CF-8C17-F440301D804D}" type="sibTrans" cxnId="{F2302534-9526-4598-8F89-0B71DD9D0A1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B26BAF2-6896-4B71-B2A0-569DDED35F2D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51E150-4BDB-471D-A164-295E15EC6EDD}" type="parTrans" cxnId="{B661FA80-7F42-4240-BF3C-8FA77DC0CE31}">
      <dgm:prSet/>
      <dgm:spPr/>
      <dgm:t>
        <a:bodyPr/>
        <a:lstStyle/>
        <a:p>
          <a:endParaRPr lang="zh-TW" altLang="en-US"/>
        </a:p>
      </dgm:t>
    </dgm:pt>
    <dgm:pt modelId="{A72F3F32-FC04-4F9D-AE8B-FABBAAD25399}" type="sibTrans" cxnId="{B661FA80-7F42-4240-BF3C-8FA77DC0CE31}">
      <dgm:prSet/>
      <dgm:spPr/>
      <dgm:t>
        <a:bodyPr/>
        <a:lstStyle/>
        <a:p>
          <a:endParaRPr lang="zh-TW" altLang="en-US"/>
        </a:p>
      </dgm:t>
    </dgm:pt>
    <dgm:pt modelId="{21ADAE9D-3C72-4440-B40C-E491470CDEAC}">
      <dgm:prSet/>
      <dgm:spPr/>
      <dgm:t>
        <a:bodyPr/>
        <a:lstStyle/>
        <a:p>
          <a:r>
            <a:rPr lang="en-US" altLang="zh-TW" b="0" dirty="0" smtClean="0"/>
            <a:t>&lt;marquee width=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zh-TW" b="0" dirty="0" smtClean="0"/>
            <a:t>100%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zh-TW" b="0" dirty="0" smtClean="0"/>
            <a:t> behavior=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zh-TW" b="0" dirty="0" smtClean="0"/>
            <a:t>alternate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zh-TW" b="0" dirty="0" smtClean="0"/>
            <a:t> direction=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zh-TW" b="0" dirty="0" smtClean="0"/>
            <a:t>left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zh-TW" b="0" dirty="0" smtClean="0"/>
            <a:t> loop=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zh-TW" b="0" dirty="0" smtClean="0"/>
            <a:t>infinite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zh-TW" b="0" dirty="0" smtClean="0"/>
            <a:t> </a:t>
          </a:r>
          <a:r>
            <a:rPr lang="en-US" altLang="zh-TW" b="0" dirty="0" err="1" smtClean="0"/>
            <a:t>bgcolor</a:t>
          </a:r>
          <a:r>
            <a:rPr lang="en-US" altLang="zh-TW" b="0" dirty="0" smtClean="0"/>
            <a:t>=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zh-TW" b="0" dirty="0" smtClean="0"/>
            <a:t>#ff8000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zh-TW" b="0" dirty="0" smtClean="0"/>
            <a:t>&gt;</a:t>
          </a:r>
          <a:r>
            <a:rPr lang="zh-TW" altLang="zh-TW" b="0" dirty="0" smtClean="0"/>
            <a:t>跑馬燈效果</a:t>
          </a:r>
          <a:r>
            <a:rPr lang="en-US" altLang="zh-TW" b="0" dirty="0" smtClean="0"/>
            <a:t>&lt;/marquee&gt;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251F90-1CF3-4B49-9FAA-A41B16179D2E}" type="parTrans" cxnId="{31D967BE-3E05-4056-A673-CF1B5C5B4817}">
      <dgm:prSet/>
      <dgm:spPr/>
      <dgm:t>
        <a:bodyPr/>
        <a:lstStyle/>
        <a:p>
          <a:endParaRPr lang="zh-TW" altLang="en-US"/>
        </a:p>
      </dgm:t>
    </dgm:pt>
    <dgm:pt modelId="{A227279B-C19B-4B39-B3B5-F441CA53787B}" type="sibTrans" cxnId="{31D967BE-3E05-4056-A673-CF1B5C5B4817}">
      <dgm:prSet/>
      <dgm:spPr/>
      <dgm:t>
        <a:bodyPr/>
        <a:lstStyle/>
        <a:p>
          <a:endParaRPr lang="zh-TW" altLang="en-US"/>
        </a:p>
      </dgm:t>
    </dgm:pt>
    <dgm:pt modelId="{9FBE201A-E1CB-4646-BBBB-F8F8B5286A6E}">
      <dgm:prSet/>
      <dgm:spPr/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Direction</a:t>
          </a:r>
          <a:r>
            <a:rPr lang="zh-TW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設定跑馬燈文字捲動的方向，有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Left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及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Right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兩種。</a:t>
          </a:r>
        </a:p>
      </dgm:t>
    </dgm:pt>
    <dgm:pt modelId="{B928559D-AAB5-4F00-BC67-F6A71B8BD691}" type="parTrans" cxnId="{D486E72A-AED0-48D5-979F-3DB3F311AC7C}">
      <dgm:prSet/>
      <dgm:spPr/>
      <dgm:t>
        <a:bodyPr/>
        <a:lstStyle/>
        <a:p>
          <a:endParaRPr lang="zh-TW" altLang="en-US"/>
        </a:p>
      </dgm:t>
    </dgm:pt>
    <dgm:pt modelId="{9FCD4907-D42A-45CF-9027-7EF8A250F44C}" type="sibTrans" cxnId="{D486E72A-AED0-48D5-979F-3DB3F311AC7C}">
      <dgm:prSet/>
      <dgm:spPr/>
      <dgm:t>
        <a:bodyPr/>
        <a:lstStyle/>
        <a:p>
          <a:endParaRPr lang="zh-TW" altLang="en-US"/>
        </a:p>
      </dgm:t>
    </dgm:pt>
    <dgm:pt modelId="{0D61DC0F-1079-4F40-B05E-BCA282EB184B}">
      <dgm:prSet/>
      <dgm:spPr/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Loop</a:t>
          </a:r>
          <a:r>
            <a:rPr lang="zh-TW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跑馬燈捲動的次數，預設質為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infinite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，表示不限次數。您也可指定一個整數來做控制。</a:t>
          </a:r>
        </a:p>
      </dgm:t>
    </dgm:pt>
    <dgm:pt modelId="{572B2170-15DE-46EB-AC80-48A29A0D9A60}" type="parTrans" cxnId="{DE699AEB-4E70-4A28-8224-9A1C4374C689}">
      <dgm:prSet/>
      <dgm:spPr/>
      <dgm:t>
        <a:bodyPr/>
        <a:lstStyle/>
        <a:p>
          <a:endParaRPr lang="zh-TW" altLang="en-US"/>
        </a:p>
      </dgm:t>
    </dgm:pt>
    <dgm:pt modelId="{50D3F327-5EFD-4008-8BEB-C63EE15BB6A1}" type="sibTrans" cxnId="{DE699AEB-4E70-4A28-8224-9A1C4374C689}">
      <dgm:prSet/>
      <dgm:spPr/>
      <dgm:t>
        <a:bodyPr/>
        <a:lstStyle/>
        <a:p>
          <a:endParaRPr lang="zh-TW" altLang="en-US"/>
        </a:p>
      </dgm:t>
    </dgm:pt>
    <dgm:pt modelId="{7B6CEC4F-D1B4-485A-8636-6688C6F37340}">
      <dgm:prSet/>
      <dgm:spPr/>
      <dgm:t>
        <a:bodyPr/>
        <a:lstStyle/>
        <a:p>
          <a:r>
            <a:rPr lang="en-US" altLang="zh-TW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Bgcolor</a:t>
          </a:r>
          <a:r>
            <a:rPr lang="zh-TW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背景的顏色。</a:t>
          </a:r>
        </a:p>
      </dgm:t>
    </dgm:pt>
    <dgm:pt modelId="{9EA0A9E1-B5A0-4CE0-9D16-20BAFEFA596F}" type="parTrans" cxnId="{17EFB722-8361-43EA-9FA5-8B36DC7AFC22}">
      <dgm:prSet/>
      <dgm:spPr/>
      <dgm:t>
        <a:bodyPr/>
        <a:lstStyle/>
        <a:p>
          <a:endParaRPr lang="zh-TW" altLang="en-US"/>
        </a:p>
      </dgm:t>
    </dgm:pt>
    <dgm:pt modelId="{2D54E705-FFBE-4C79-AB18-0CB5D3D7AE8E}" type="sibTrans" cxnId="{17EFB722-8361-43EA-9FA5-8B36DC7AFC22}">
      <dgm:prSet/>
      <dgm:spPr/>
      <dgm:t>
        <a:bodyPr/>
        <a:lstStyle/>
        <a:p>
          <a:endParaRPr lang="zh-TW" altLang="en-US"/>
        </a:p>
      </dgm:t>
    </dgm:pt>
    <dgm:pt modelId="{2B588C59-C66B-4E17-B747-09A7BD71E662}">
      <dgm:prSet/>
      <dgm:spPr/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(1) SCROLL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即一般捲動效果，由一邊進來，另一邊出去。為預設的效果。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BB28056-5021-4799-A746-16D5460B3AB3}" type="parTrans" cxnId="{FDAEE364-A362-4327-8C4E-CD2E34582FF4}">
      <dgm:prSet/>
      <dgm:spPr/>
      <dgm:t>
        <a:bodyPr/>
        <a:lstStyle/>
        <a:p>
          <a:endParaRPr lang="zh-TW" altLang="en-US"/>
        </a:p>
      </dgm:t>
    </dgm:pt>
    <dgm:pt modelId="{9A2A682F-9E3A-49FF-A5C5-0F2198E15A84}" type="sibTrans" cxnId="{FDAEE364-A362-4327-8C4E-CD2E34582FF4}">
      <dgm:prSet/>
      <dgm:spPr/>
      <dgm:t>
        <a:bodyPr/>
        <a:lstStyle/>
        <a:p>
          <a:endParaRPr lang="zh-TW" altLang="en-US"/>
        </a:p>
      </dgm:t>
    </dgm:pt>
    <dgm:pt modelId="{95BE6C1D-486F-44C3-9A01-4462E5F00D38}">
      <dgm:prSet/>
      <dgm:spPr/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(2) SLIDE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滑動效果，文字碰到另一邊的邊界後就停止不動。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FADEF3-E8AF-46DE-AAFB-F3F3600FE49D}" type="parTrans" cxnId="{E810F803-4A2A-4472-95F4-9FD5CDC9DCA6}">
      <dgm:prSet/>
      <dgm:spPr/>
      <dgm:t>
        <a:bodyPr/>
        <a:lstStyle/>
        <a:p>
          <a:endParaRPr lang="zh-TW" altLang="en-US"/>
        </a:p>
      </dgm:t>
    </dgm:pt>
    <dgm:pt modelId="{531FC658-F3F9-4699-ADAA-9569EA9D4800}" type="sibTrans" cxnId="{E810F803-4A2A-4472-95F4-9FD5CDC9DCA6}">
      <dgm:prSet/>
      <dgm:spPr/>
      <dgm:t>
        <a:bodyPr/>
        <a:lstStyle/>
        <a:p>
          <a:endParaRPr lang="zh-TW" altLang="en-US"/>
        </a:p>
      </dgm:t>
    </dgm:pt>
    <dgm:pt modelId="{502BC5B5-06F2-460C-B44A-55837DAA9719}">
      <dgm:prSet/>
      <dgm:spPr/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(3) ALTERNATE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最好玩的效果，能讓文字在設定的範圍內彈來彈去。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A94B92-58FB-48D1-A5EF-67BAB86B745A}" type="parTrans" cxnId="{F400BB1F-00BA-4EA5-A93B-DC4B71FE8CC0}">
      <dgm:prSet/>
      <dgm:spPr/>
      <dgm:t>
        <a:bodyPr/>
        <a:lstStyle/>
        <a:p>
          <a:endParaRPr lang="zh-TW" altLang="en-US"/>
        </a:p>
      </dgm:t>
    </dgm:pt>
    <dgm:pt modelId="{CC258BE9-7F5E-4C9C-A366-C79C93DCF082}" type="sibTrans" cxnId="{F400BB1F-00BA-4EA5-A93B-DC4B71FE8CC0}">
      <dgm:prSet/>
      <dgm:spPr/>
      <dgm:t>
        <a:bodyPr/>
        <a:lstStyle/>
        <a:p>
          <a:endParaRPr lang="zh-TW" altLang="en-US"/>
        </a:p>
      </dgm:t>
    </dgm:pt>
    <dgm:pt modelId="{792828EA-79AC-4F8D-BCF2-4B7733793737}">
      <dgm:prSet/>
      <dgm:spPr/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Height</a:t>
          </a:r>
          <a:r>
            <a:rPr lang="zh-TW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Width</a:t>
          </a:r>
          <a:r>
            <a:rPr lang="zh-TW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用來設定跑馬燈的寬與高，能夠以指定像素（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Pixel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）或是畫面大小百分比的方式來控制</a:t>
          </a:r>
        </a:p>
      </dgm:t>
    </dgm:pt>
    <dgm:pt modelId="{400E1E88-2B2A-418F-8AB7-CF645BBD955F}" type="parTrans" cxnId="{55311736-F108-4C3E-BF19-6E63085E4ABD}">
      <dgm:prSet/>
      <dgm:spPr/>
      <dgm:t>
        <a:bodyPr/>
        <a:lstStyle/>
        <a:p>
          <a:endParaRPr lang="zh-TW" altLang="en-US"/>
        </a:p>
      </dgm:t>
    </dgm:pt>
    <dgm:pt modelId="{C0FAAF88-D4F0-4B96-A8D1-2352B002F907}" type="sibTrans" cxnId="{55311736-F108-4C3E-BF19-6E63085E4ABD}">
      <dgm:prSet/>
      <dgm:spPr/>
      <dgm:t>
        <a:bodyPr/>
        <a:lstStyle/>
        <a:p>
          <a:endParaRPr lang="zh-TW" altLang="en-US"/>
        </a:p>
      </dgm:t>
    </dgm:pt>
    <dgm:pt modelId="{C97B2C6A-C819-4189-BAE3-BFEF8BDA4238}" type="pres">
      <dgm:prSet presAssocID="{1EA7B438-9C7F-4996-991E-15CB25EC44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4FE96FD-AC80-491E-BCEA-639A085835A8}" type="pres">
      <dgm:prSet presAssocID="{FCDD5EE3-FDD1-4148-A9C0-F50F32866242}" presName="parentLin" presStyleCnt="0"/>
      <dgm:spPr/>
      <dgm:t>
        <a:bodyPr/>
        <a:lstStyle/>
        <a:p>
          <a:endParaRPr lang="zh-TW" altLang="en-US"/>
        </a:p>
      </dgm:t>
    </dgm:pt>
    <dgm:pt modelId="{00131915-7B73-4253-AE5E-E314BFEDD27F}" type="pres">
      <dgm:prSet presAssocID="{FCDD5EE3-FDD1-4148-A9C0-F50F32866242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CAFB8F3C-7A6C-4003-A065-0F6E29DC0E8E}" type="pres">
      <dgm:prSet presAssocID="{FCDD5EE3-FDD1-4148-A9C0-F50F3286624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71823C-B7E9-45DC-B4CC-8A8481008FAA}" type="pres">
      <dgm:prSet presAssocID="{FCDD5EE3-FDD1-4148-A9C0-F50F32866242}" presName="negativeSpace" presStyleCnt="0"/>
      <dgm:spPr/>
      <dgm:t>
        <a:bodyPr/>
        <a:lstStyle/>
        <a:p>
          <a:endParaRPr lang="zh-TW" altLang="en-US"/>
        </a:p>
      </dgm:t>
    </dgm:pt>
    <dgm:pt modelId="{B2EBDA83-75DC-4468-8A8D-78E8AB9405D1}" type="pres">
      <dgm:prSet presAssocID="{FCDD5EE3-FDD1-4148-A9C0-F50F3286624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840151-BF9E-44C3-B881-A5CF373BA43C}" type="pres">
      <dgm:prSet presAssocID="{AD26C9F4-CB89-4CD6-9C2F-94E4B000B3D1}" presName="spaceBetweenRectangles" presStyleCnt="0"/>
      <dgm:spPr/>
      <dgm:t>
        <a:bodyPr/>
        <a:lstStyle/>
        <a:p>
          <a:endParaRPr lang="zh-TW" altLang="en-US"/>
        </a:p>
      </dgm:t>
    </dgm:pt>
    <dgm:pt modelId="{E9435052-40F9-4C23-B96F-6820BD0EF529}" type="pres">
      <dgm:prSet presAssocID="{2863EC47-7C5D-4D3D-9D54-86159637119A}" presName="parentLin" presStyleCnt="0"/>
      <dgm:spPr/>
      <dgm:t>
        <a:bodyPr/>
        <a:lstStyle/>
        <a:p>
          <a:endParaRPr lang="zh-TW" altLang="en-US"/>
        </a:p>
      </dgm:t>
    </dgm:pt>
    <dgm:pt modelId="{0D178E9E-418D-471A-B665-1D581D5D4085}" type="pres">
      <dgm:prSet presAssocID="{2863EC47-7C5D-4D3D-9D54-86159637119A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8CEE7496-5EDA-4766-BB94-5517D184E254}" type="pres">
      <dgm:prSet presAssocID="{2863EC47-7C5D-4D3D-9D54-86159637119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78CC72-2E58-4641-BE5B-7294DFF1536F}" type="pres">
      <dgm:prSet presAssocID="{2863EC47-7C5D-4D3D-9D54-86159637119A}" presName="negativeSpace" presStyleCnt="0"/>
      <dgm:spPr/>
      <dgm:t>
        <a:bodyPr/>
        <a:lstStyle/>
        <a:p>
          <a:endParaRPr lang="zh-TW" altLang="en-US"/>
        </a:p>
      </dgm:t>
    </dgm:pt>
    <dgm:pt modelId="{628AB314-5640-434B-A6D0-1C52FD1B7D0F}" type="pres">
      <dgm:prSet presAssocID="{2863EC47-7C5D-4D3D-9D54-86159637119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0DC316-C386-4558-ADAC-2EDCDC9CA632}" type="pres">
      <dgm:prSet presAssocID="{4921FFF6-626C-4875-BA06-72287B22DE28}" presName="spaceBetweenRectangles" presStyleCnt="0"/>
      <dgm:spPr/>
      <dgm:t>
        <a:bodyPr/>
        <a:lstStyle/>
        <a:p>
          <a:endParaRPr lang="zh-TW" altLang="en-US"/>
        </a:p>
      </dgm:t>
    </dgm:pt>
    <dgm:pt modelId="{F5FF1B22-D961-4D84-B9DE-AF1A96A0E488}" type="pres">
      <dgm:prSet presAssocID="{BB26BAF2-6896-4B71-B2A0-569DDED35F2D}" presName="parentLin" presStyleCnt="0"/>
      <dgm:spPr/>
      <dgm:t>
        <a:bodyPr/>
        <a:lstStyle/>
        <a:p>
          <a:endParaRPr lang="zh-TW" altLang="en-US"/>
        </a:p>
      </dgm:t>
    </dgm:pt>
    <dgm:pt modelId="{E09F5AF9-4E06-4C91-B009-7071C292688D}" type="pres">
      <dgm:prSet presAssocID="{BB26BAF2-6896-4B71-B2A0-569DDED35F2D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2706F336-0780-477D-B3FD-4584F1352183}" type="pres">
      <dgm:prSet presAssocID="{BB26BAF2-6896-4B71-B2A0-569DDED35F2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52FDA3-D987-4797-847F-1C5F5019258B}" type="pres">
      <dgm:prSet presAssocID="{BB26BAF2-6896-4B71-B2A0-569DDED35F2D}" presName="negativeSpace" presStyleCnt="0"/>
      <dgm:spPr/>
      <dgm:t>
        <a:bodyPr/>
        <a:lstStyle/>
        <a:p>
          <a:endParaRPr lang="zh-TW" altLang="en-US"/>
        </a:p>
      </dgm:t>
    </dgm:pt>
    <dgm:pt modelId="{E71542F8-5D24-4867-BD7D-0FADB2B7094F}" type="pres">
      <dgm:prSet presAssocID="{BB26BAF2-6896-4B71-B2A0-569DDED35F2D}" presName="childText" presStyleLbl="conFgAcc1" presStyleIdx="2" presStyleCnt="3" custLinFactNeighborX="-38211" custLinFactNeighborY="3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6EE867C-5CEA-4861-ABF9-9027CFC6493C}" type="presOf" srcId="{FCDD5EE3-FDD1-4148-A9C0-F50F32866242}" destId="{00131915-7B73-4253-AE5E-E314BFEDD27F}" srcOrd="0" destOrd="0" presId="urn:microsoft.com/office/officeart/2005/8/layout/list1"/>
    <dgm:cxn modelId="{F400BB1F-00BA-4EA5-A93B-DC4B71FE8CC0}" srcId="{79318AF9-39ED-43F6-A67A-7FE875150A0D}" destId="{502BC5B5-06F2-460C-B44A-55837DAA9719}" srcOrd="2" destOrd="0" parTransId="{3AA94B92-58FB-48D1-A5EF-67BAB86B745A}" sibTransId="{CC258BE9-7F5E-4C9C-A366-C79C93DCF082}"/>
    <dgm:cxn modelId="{932BBE9D-E9E8-45F7-898E-C0F5BA8A667E}" type="presOf" srcId="{79318AF9-39ED-43F6-A67A-7FE875150A0D}" destId="{628AB314-5640-434B-A6D0-1C52FD1B7D0F}" srcOrd="0" destOrd="0" presId="urn:microsoft.com/office/officeart/2005/8/layout/list1"/>
    <dgm:cxn modelId="{D860E853-E084-4350-B29E-575E9104BC71}" type="presOf" srcId="{0D61DC0F-1079-4F40-B05E-BCA282EB184B}" destId="{628AB314-5640-434B-A6D0-1C52FD1B7D0F}" srcOrd="0" destOrd="6" presId="urn:microsoft.com/office/officeart/2005/8/layout/list1"/>
    <dgm:cxn modelId="{17EFB722-8361-43EA-9FA5-8B36DC7AFC22}" srcId="{2863EC47-7C5D-4D3D-9D54-86159637119A}" destId="{7B6CEC4F-D1B4-485A-8636-6688C6F37340}" srcOrd="4" destOrd="0" parTransId="{9EA0A9E1-B5A0-4CE0-9D16-20BAFEFA596F}" sibTransId="{2D54E705-FFBE-4C79-AB18-0CB5D3D7AE8E}"/>
    <dgm:cxn modelId="{55311736-F108-4C3E-BF19-6E63085E4ABD}" srcId="{2863EC47-7C5D-4D3D-9D54-86159637119A}" destId="{792828EA-79AC-4F8D-BCF2-4B7733793737}" srcOrd="2" destOrd="0" parTransId="{400E1E88-2B2A-418F-8AB7-CF645BBD955F}" sibTransId="{C0FAAF88-D4F0-4B96-A8D1-2352B002F907}"/>
    <dgm:cxn modelId="{31D967BE-3E05-4056-A673-CF1B5C5B4817}" srcId="{BB26BAF2-6896-4B71-B2A0-569DDED35F2D}" destId="{21ADAE9D-3C72-4440-B40C-E491470CDEAC}" srcOrd="0" destOrd="0" parTransId="{B1251F90-1CF3-4B49-9FAA-A41B16179D2E}" sibTransId="{A227279B-C19B-4B39-B3B5-F441CA53787B}"/>
    <dgm:cxn modelId="{A4C0B4E2-51D2-4F7F-954A-E5E360F6223C}" type="presOf" srcId="{21ADAE9D-3C72-4440-B40C-E491470CDEAC}" destId="{E71542F8-5D24-4867-BD7D-0FADB2B7094F}" srcOrd="0" destOrd="0" presId="urn:microsoft.com/office/officeart/2005/8/layout/list1"/>
    <dgm:cxn modelId="{80BFCBC0-A236-48D7-908B-694F7199D2FD}" srcId="{FCDD5EE3-FDD1-4148-A9C0-F50F32866242}" destId="{D285C833-A860-4774-8648-AF29FA7FB98B}" srcOrd="0" destOrd="0" parTransId="{7F6470D5-F4E9-423A-BFD4-8E0544B34F8C}" sibTransId="{F5585287-EC69-4623-9B18-3EE4D45CE807}"/>
    <dgm:cxn modelId="{384E8CF8-83DF-49F1-96E6-9CD21D0A0B3D}" type="presOf" srcId="{FCDD5EE3-FDD1-4148-A9C0-F50F32866242}" destId="{CAFB8F3C-7A6C-4003-A065-0F6E29DC0E8E}" srcOrd="1" destOrd="0" presId="urn:microsoft.com/office/officeart/2005/8/layout/list1"/>
    <dgm:cxn modelId="{74AD857A-B85E-4776-915D-2B1018FAC28A}" type="presOf" srcId="{1EA7B438-9C7F-4996-991E-15CB25EC44E8}" destId="{C97B2C6A-C819-4189-BAE3-BFEF8BDA4238}" srcOrd="0" destOrd="0" presId="urn:microsoft.com/office/officeart/2005/8/layout/list1"/>
    <dgm:cxn modelId="{D486E72A-AED0-48D5-979F-3DB3F311AC7C}" srcId="{2863EC47-7C5D-4D3D-9D54-86159637119A}" destId="{9FBE201A-E1CB-4646-BBBB-F8F8B5286A6E}" srcOrd="1" destOrd="0" parTransId="{B928559D-AAB5-4F00-BC67-F6A71B8BD691}" sibTransId="{9FCD4907-D42A-45CF-9027-7EF8A250F44C}"/>
    <dgm:cxn modelId="{DE699AEB-4E70-4A28-8224-9A1C4374C689}" srcId="{2863EC47-7C5D-4D3D-9D54-86159637119A}" destId="{0D61DC0F-1079-4F40-B05E-BCA282EB184B}" srcOrd="3" destOrd="0" parTransId="{572B2170-15DE-46EB-AC80-48A29A0D9A60}" sibTransId="{50D3F327-5EFD-4008-8BEB-C63EE15BB6A1}"/>
    <dgm:cxn modelId="{E9EA1C59-BED2-4403-BAE5-9A8BBAF3A27D}" type="presOf" srcId="{502BC5B5-06F2-460C-B44A-55837DAA9719}" destId="{628AB314-5640-434B-A6D0-1C52FD1B7D0F}" srcOrd="0" destOrd="3" presId="urn:microsoft.com/office/officeart/2005/8/layout/list1"/>
    <dgm:cxn modelId="{E810F803-4A2A-4472-95F4-9FD5CDC9DCA6}" srcId="{79318AF9-39ED-43F6-A67A-7FE875150A0D}" destId="{95BE6C1D-486F-44C3-9A01-4462E5F00D38}" srcOrd="1" destOrd="0" parTransId="{67FADEF3-E8AF-46DE-AAFB-F3F3600FE49D}" sibTransId="{531FC658-F3F9-4699-ADAA-9569EA9D4800}"/>
    <dgm:cxn modelId="{1B216B58-2689-45DA-9DFC-99BFCA2E9891}" type="presOf" srcId="{2B588C59-C66B-4E17-B747-09A7BD71E662}" destId="{628AB314-5640-434B-A6D0-1C52FD1B7D0F}" srcOrd="0" destOrd="1" presId="urn:microsoft.com/office/officeart/2005/8/layout/list1"/>
    <dgm:cxn modelId="{CF1D125A-62B8-4AB9-9D8A-A1181ECB37B9}" type="presOf" srcId="{D285C833-A860-4774-8648-AF29FA7FB98B}" destId="{B2EBDA83-75DC-4468-8A8D-78E8AB9405D1}" srcOrd="0" destOrd="0" presId="urn:microsoft.com/office/officeart/2005/8/layout/list1"/>
    <dgm:cxn modelId="{0C084101-FF1A-4677-A9BD-E34675E6624A}" type="presOf" srcId="{BB26BAF2-6896-4B71-B2A0-569DDED35F2D}" destId="{E09F5AF9-4E06-4C91-B009-7071C292688D}" srcOrd="0" destOrd="0" presId="urn:microsoft.com/office/officeart/2005/8/layout/list1"/>
    <dgm:cxn modelId="{B5E3A81A-638D-499D-9B30-420249735302}" type="presOf" srcId="{2863EC47-7C5D-4D3D-9D54-86159637119A}" destId="{0D178E9E-418D-471A-B665-1D581D5D4085}" srcOrd="0" destOrd="0" presId="urn:microsoft.com/office/officeart/2005/8/layout/list1"/>
    <dgm:cxn modelId="{37E7A045-E48B-4A53-93C9-392D182B45A2}" type="presOf" srcId="{9FBE201A-E1CB-4646-BBBB-F8F8B5286A6E}" destId="{628AB314-5640-434B-A6D0-1C52FD1B7D0F}" srcOrd="0" destOrd="4" presId="urn:microsoft.com/office/officeart/2005/8/layout/list1"/>
    <dgm:cxn modelId="{85882A35-1DB4-4C04-AEC3-46FE533FD7E3}" srcId="{1EA7B438-9C7F-4996-991E-15CB25EC44E8}" destId="{2863EC47-7C5D-4D3D-9D54-86159637119A}" srcOrd="1" destOrd="0" parTransId="{645DA298-6617-4C92-8D08-067B60D170C7}" sibTransId="{4921FFF6-626C-4875-BA06-72287B22DE28}"/>
    <dgm:cxn modelId="{9001DD09-125D-4ED5-BF2C-9AA8E3CE1E50}" type="presOf" srcId="{7B6CEC4F-D1B4-485A-8636-6688C6F37340}" destId="{628AB314-5640-434B-A6D0-1C52FD1B7D0F}" srcOrd="0" destOrd="7" presId="urn:microsoft.com/office/officeart/2005/8/layout/list1"/>
    <dgm:cxn modelId="{C56A68A1-7322-4677-BC15-F4B55BA29086}" type="presOf" srcId="{BB26BAF2-6896-4B71-B2A0-569DDED35F2D}" destId="{2706F336-0780-477D-B3FD-4584F1352183}" srcOrd="1" destOrd="0" presId="urn:microsoft.com/office/officeart/2005/8/layout/list1"/>
    <dgm:cxn modelId="{8BAFD3D0-63F5-4232-A380-90C5A59ADDF3}" type="presOf" srcId="{2863EC47-7C5D-4D3D-9D54-86159637119A}" destId="{8CEE7496-5EDA-4766-BB94-5517D184E254}" srcOrd="1" destOrd="0" presId="urn:microsoft.com/office/officeart/2005/8/layout/list1"/>
    <dgm:cxn modelId="{423A8DDB-0CCF-4F02-9DD6-17C316DC2CA0}" srcId="{1EA7B438-9C7F-4996-991E-15CB25EC44E8}" destId="{FCDD5EE3-FDD1-4148-A9C0-F50F32866242}" srcOrd="0" destOrd="0" parTransId="{00AFC167-5479-467C-802C-1A7E6A95E27A}" sibTransId="{AD26C9F4-CB89-4CD6-9C2F-94E4B000B3D1}"/>
    <dgm:cxn modelId="{4D7F2861-CE4F-45BE-B6F5-E0023E984690}" type="presOf" srcId="{792828EA-79AC-4F8D-BCF2-4B7733793737}" destId="{628AB314-5640-434B-A6D0-1C52FD1B7D0F}" srcOrd="0" destOrd="5" presId="urn:microsoft.com/office/officeart/2005/8/layout/list1"/>
    <dgm:cxn modelId="{F2302534-9526-4598-8F89-0B71DD9D0A1E}" srcId="{2863EC47-7C5D-4D3D-9D54-86159637119A}" destId="{79318AF9-39ED-43F6-A67A-7FE875150A0D}" srcOrd="0" destOrd="0" parTransId="{A9EF14C8-45F1-49B7-9846-EFED0086C74A}" sibTransId="{E6A09C49-06A1-44CF-8C17-F440301D804D}"/>
    <dgm:cxn modelId="{FDAEE364-A362-4327-8C4E-CD2E34582FF4}" srcId="{79318AF9-39ED-43F6-A67A-7FE875150A0D}" destId="{2B588C59-C66B-4E17-B747-09A7BD71E662}" srcOrd="0" destOrd="0" parTransId="{DBB28056-5021-4799-A746-16D5460B3AB3}" sibTransId="{9A2A682F-9E3A-49FF-A5C5-0F2198E15A84}"/>
    <dgm:cxn modelId="{06463353-4E4E-4EFD-ABBA-B068B3AFE621}" type="presOf" srcId="{95BE6C1D-486F-44C3-9A01-4462E5F00D38}" destId="{628AB314-5640-434B-A6D0-1C52FD1B7D0F}" srcOrd="0" destOrd="2" presId="urn:microsoft.com/office/officeart/2005/8/layout/list1"/>
    <dgm:cxn modelId="{B661FA80-7F42-4240-BF3C-8FA77DC0CE31}" srcId="{1EA7B438-9C7F-4996-991E-15CB25EC44E8}" destId="{BB26BAF2-6896-4B71-B2A0-569DDED35F2D}" srcOrd="2" destOrd="0" parTransId="{3C51E150-4BDB-471D-A164-295E15EC6EDD}" sibTransId="{A72F3F32-FC04-4F9D-AE8B-FABBAAD25399}"/>
    <dgm:cxn modelId="{B45E1AF1-478B-4467-A385-049904929BEC}" type="presParOf" srcId="{C97B2C6A-C819-4189-BAE3-BFEF8BDA4238}" destId="{04FE96FD-AC80-491E-BCEA-639A085835A8}" srcOrd="0" destOrd="0" presId="urn:microsoft.com/office/officeart/2005/8/layout/list1"/>
    <dgm:cxn modelId="{6D02573D-56BD-49EB-B68D-F9D853A4C05A}" type="presParOf" srcId="{04FE96FD-AC80-491E-BCEA-639A085835A8}" destId="{00131915-7B73-4253-AE5E-E314BFEDD27F}" srcOrd="0" destOrd="0" presId="urn:microsoft.com/office/officeart/2005/8/layout/list1"/>
    <dgm:cxn modelId="{9303E453-3DE9-408B-9EBE-28E2D81A2E01}" type="presParOf" srcId="{04FE96FD-AC80-491E-BCEA-639A085835A8}" destId="{CAFB8F3C-7A6C-4003-A065-0F6E29DC0E8E}" srcOrd="1" destOrd="0" presId="urn:microsoft.com/office/officeart/2005/8/layout/list1"/>
    <dgm:cxn modelId="{BCCAB0F6-DF4F-4BFC-A013-3D3D9293D128}" type="presParOf" srcId="{C97B2C6A-C819-4189-BAE3-BFEF8BDA4238}" destId="{CA71823C-B7E9-45DC-B4CC-8A8481008FAA}" srcOrd="1" destOrd="0" presId="urn:microsoft.com/office/officeart/2005/8/layout/list1"/>
    <dgm:cxn modelId="{001F0925-0191-458F-9DCF-51FE1DF91612}" type="presParOf" srcId="{C97B2C6A-C819-4189-BAE3-BFEF8BDA4238}" destId="{B2EBDA83-75DC-4468-8A8D-78E8AB9405D1}" srcOrd="2" destOrd="0" presId="urn:microsoft.com/office/officeart/2005/8/layout/list1"/>
    <dgm:cxn modelId="{CC723368-0219-40D9-BEA1-5631D2FFAD30}" type="presParOf" srcId="{C97B2C6A-C819-4189-BAE3-BFEF8BDA4238}" destId="{53840151-BF9E-44C3-B881-A5CF373BA43C}" srcOrd="3" destOrd="0" presId="urn:microsoft.com/office/officeart/2005/8/layout/list1"/>
    <dgm:cxn modelId="{E0613338-BC04-4939-B808-DB50553F4418}" type="presParOf" srcId="{C97B2C6A-C819-4189-BAE3-BFEF8BDA4238}" destId="{E9435052-40F9-4C23-B96F-6820BD0EF529}" srcOrd="4" destOrd="0" presId="urn:microsoft.com/office/officeart/2005/8/layout/list1"/>
    <dgm:cxn modelId="{2E765D1C-4E13-419D-8FC6-D944DE1FA4B1}" type="presParOf" srcId="{E9435052-40F9-4C23-B96F-6820BD0EF529}" destId="{0D178E9E-418D-471A-B665-1D581D5D4085}" srcOrd="0" destOrd="0" presId="urn:microsoft.com/office/officeart/2005/8/layout/list1"/>
    <dgm:cxn modelId="{FC94F84B-885C-437E-ADB8-3FAA23B6D9D1}" type="presParOf" srcId="{E9435052-40F9-4C23-B96F-6820BD0EF529}" destId="{8CEE7496-5EDA-4766-BB94-5517D184E254}" srcOrd="1" destOrd="0" presId="urn:microsoft.com/office/officeart/2005/8/layout/list1"/>
    <dgm:cxn modelId="{1BC6F68B-EBB8-499B-8892-21D3F4C8F43B}" type="presParOf" srcId="{C97B2C6A-C819-4189-BAE3-BFEF8BDA4238}" destId="{0F78CC72-2E58-4641-BE5B-7294DFF1536F}" srcOrd="5" destOrd="0" presId="urn:microsoft.com/office/officeart/2005/8/layout/list1"/>
    <dgm:cxn modelId="{C5018163-633B-4336-96F2-D5A4D3AD4FF4}" type="presParOf" srcId="{C97B2C6A-C819-4189-BAE3-BFEF8BDA4238}" destId="{628AB314-5640-434B-A6D0-1C52FD1B7D0F}" srcOrd="6" destOrd="0" presId="urn:microsoft.com/office/officeart/2005/8/layout/list1"/>
    <dgm:cxn modelId="{01EEE47C-38EC-482C-A694-07E2D39C0985}" type="presParOf" srcId="{C97B2C6A-C819-4189-BAE3-BFEF8BDA4238}" destId="{E90DC316-C386-4558-ADAC-2EDCDC9CA632}" srcOrd="7" destOrd="0" presId="urn:microsoft.com/office/officeart/2005/8/layout/list1"/>
    <dgm:cxn modelId="{5915F856-D07C-450E-A907-9CCEFAD96D7F}" type="presParOf" srcId="{C97B2C6A-C819-4189-BAE3-BFEF8BDA4238}" destId="{F5FF1B22-D961-4D84-B9DE-AF1A96A0E488}" srcOrd="8" destOrd="0" presId="urn:microsoft.com/office/officeart/2005/8/layout/list1"/>
    <dgm:cxn modelId="{74589D38-C8C4-40E4-B208-892B354A2ADB}" type="presParOf" srcId="{F5FF1B22-D961-4D84-B9DE-AF1A96A0E488}" destId="{E09F5AF9-4E06-4C91-B009-7071C292688D}" srcOrd="0" destOrd="0" presId="urn:microsoft.com/office/officeart/2005/8/layout/list1"/>
    <dgm:cxn modelId="{BD3903CE-6868-4A45-96D5-BAEDFBED6A54}" type="presParOf" srcId="{F5FF1B22-D961-4D84-B9DE-AF1A96A0E488}" destId="{2706F336-0780-477D-B3FD-4584F1352183}" srcOrd="1" destOrd="0" presId="urn:microsoft.com/office/officeart/2005/8/layout/list1"/>
    <dgm:cxn modelId="{14877089-ADD5-4E55-82F8-2345C6C6D95D}" type="presParOf" srcId="{C97B2C6A-C819-4189-BAE3-BFEF8BDA4238}" destId="{3852FDA3-D987-4797-847F-1C5F5019258B}" srcOrd="9" destOrd="0" presId="urn:microsoft.com/office/officeart/2005/8/layout/list1"/>
    <dgm:cxn modelId="{3F747D95-1E6C-4A9B-A193-A6E7225515A5}" type="presParOf" srcId="{C97B2C6A-C819-4189-BAE3-BFEF8BDA4238}" destId="{E71542F8-5D24-4867-BD7D-0FADB2B7094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A7B438-9C7F-4996-991E-15CB25EC44E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FCDD5EE3-FDD1-4148-A9C0-F50F32866242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標籤：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</a:t>
          </a:r>
          <a:r>
            <a:rPr lang="en-US" altLang="zh-TW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img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&gt;&lt;/</a:t>
          </a:r>
          <a:r>
            <a:rPr lang="en-US" altLang="zh-TW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img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&gt;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AFC167-5479-467C-802C-1A7E6A95E27A}" type="parTrans" cxnId="{423A8DDB-0CCF-4F02-9DD6-17C316DC2C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D26C9F4-CB89-4CD6-9C2F-94E4B000B3D1}" type="sibTrans" cxnId="{423A8DDB-0CCF-4F02-9DD6-17C316DC2C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85C833-A860-4774-8648-AF29FA7FB98B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用於在網頁當中插入圖片。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6470D5-F4E9-423A-BFD4-8E0544B34F8C}" type="parTrans" cxnId="{80BFCBC0-A236-48D7-908B-694F7199D2F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585287-EC69-4623-9B18-3EE4D45CE807}" type="sibTrans" cxnId="{80BFCBC0-A236-48D7-908B-694F7199D2F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63EC47-7C5D-4D3D-9D54-86159637119A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相關屬性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5DA298-6617-4C92-8D08-067B60D170C7}" type="parTrans" cxnId="{85882A35-1DB4-4C04-AEC3-46FE533FD7E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21FFF6-626C-4875-BA06-72287B22DE28}" type="sibTrans" cxnId="{85882A35-1DB4-4C04-AEC3-46FE533FD7E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318AF9-39ED-43F6-A67A-7FE875150A0D}">
      <dgm:prSet/>
      <dgm:spPr/>
      <dgm:t>
        <a:bodyPr/>
        <a:lstStyle/>
        <a:p>
          <a:r>
            <a:rPr lang="en-US" altLang="zh-TW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src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：用來指定圖片位置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可採用相對位置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絕對位置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網址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EF14C8-45F1-49B7-9846-EFED0086C74A}" type="parTrans" cxnId="{F2302534-9526-4598-8F89-0B71DD9D0A1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A09C49-06A1-44CF-8C17-F440301D804D}" type="sibTrans" cxnId="{F2302534-9526-4598-8F89-0B71DD9D0A1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B26BAF2-6896-4B71-B2A0-569DDED35F2D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51E150-4BDB-471D-A164-295E15EC6EDD}" type="parTrans" cxnId="{B661FA80-7F42-4240-BF3C-8FA77DC0CE31}">
      <dgm:prSet/>
      <dgm:spPr/>
      <dgm:t>
        <a:bodyPr/>
        <a:lstStyle/>
        <a:p>
          <a:endParaRPr lang="zh-TW" altLang="en-US"/>
        </a:p>
      </dgm:t>
    </dgm:pt>
    <dgm:pt modelId="{A72F3F32-FC04-4F9D-AE8B-FABBAAD25399}" type="sibTrans" cxnId="{B661FA80-7F42-4240-BF3C-8FA77DC0CE31}">
      <dgm:prSet/>
      <dgm:spPr/>
      <dgm:t>
        <a:bodyPr/>
        <a:lstStyle/>
        <a:p>
          <a:endParaRPr lang="zh-TW" altLang="en-US"/>
        </a:p>
      </dgm:t>
    </dgm:pt>
    <dgm:pt modelId="{21ADAE9D-3C72-4440-B40C-E491470CDEAC}">
      <dgm:prSet custT="1"/>
      <dgm:spPr/>
      <dgm:t>
        <a:bodyPr/>
        <a:lstStyle/>
        <a:p>
          <a:r>
            <a:rPr lang="en-US" altLang="zh-TW" sz="15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</a:t>
          </a:r>
          <a:r>
            <a:rPr lang="en-US" altLang="zh-TW" sz="1500" b="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img</a:t>
          </a:r>
          <a:r>
            <a:rPr lang="en-US" altLang="zh-TW" sz="15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500" b="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src</a:t>
          </a:r>
          <a:r>
            <a:rPr lang="en-US" altLang="zh-TW" sz="15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="news.gif" width="150"</a:t>
          </a:r>
          <a:r>
            <a:rPr lang="zh-TW" altLang="en-US" sz="15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5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height="107" align="right"</a:t>
          </a:r>
          <a:r>
            <a:rPr lang="zh-TW" altLang="en-US" sz="15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5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alt="</a:t>
          </a:r>
          <a:r>
            <a:rPr lang="zh-TW" altLang="en-US" sz="15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新聞</a:t>
          </a:r>
          <a:r>
            <a:rPr lang="en-US" altLang="zh-TW" sz="15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"&gt;&lt;/</a:t>
          </a:r>
          <a:r>
            <a:rPr lang="en-US" altLang="zh-TW" sz="1500" b="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img</a:t>
          </a:r>
          <a:r>
            <a:rPr lang="en-US" altLang="zh-TW" sz="15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&gt;</a:t>
          </a:r>
          <a:endParaRPr lang="en-US" altLang="zh-TW" sz="15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251F90-1CF3-4B49-9FAA-A41B16179D2E}" type="parTrans" cxnId="{31D967BE-3E05-4056-A673-CF1B5C5B4817}">
      <dgm:prSet/>
      <dgm:spPr/>
      <dgm:t>
        <a:bodyPr/>
        <a:lstStyle/>
        <a:p>
          <a:endParaRPr lang="zh-TW" altLang="en-US"/>
        </a:p>
      </dgm:t>
    </dgm:pt>
    <dgm:pt modelId="{A227279B-C19B-4B39-B3B5-F441CA53787B}" type="sibTrans" cxnId="{31D967BE-3E05-4056-A673-CF1B5C5B4817}">
      <dgm:prSet/>
      <dgm:spPr/>
      <dgm:t>
        <a:bodyPr/>
        <a:lstStyle/>
        <a:p>
          <a:endParaRPr lang="zh-TW" altLang="en-US"/>
        </a:p>
      </dgm:t>
    </dgm:pt>
    <dgm:pt modelId="{11F0E03E-7FFA-4F11-B1CB-6D671C21BB16}">
      <dgm:prSet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align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調整圖片影像的位置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。可設定為：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left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right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bottom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top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middle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等。</a:t>
          </a:r>
          <a:endParaRPr lang="zh-TW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E92E40-C352-4EB2-8BE6-509398643609}" type="parTrans" cxnId="{9F6BDD23-942F-49A0-B38E-E64E927EB36F}">
      <dgm:prSet/>
      <dgm:spPr/>
      <dgm:t>
        <a:bodyPr/>
        <a:lstStyle/>
        <a:p>
          <a:endParaRPr lang="zh-TW" altLang="en-US"/>
        </a:p>
      </dgm:t>
    </dgm:pt>
    <dgm:pt modelId="{4CFD4AC9-DBE0-4E6C-9498-936269105222}" type="sibTrans" cxnId="{9F6BDD23-942F-49A0-B38E-E64E927EB36F}">
      <dgm:prSet/>
      <dgm:spPr/>
      <dgm:t>
        <a:bodyPr/>
        <a:lstStyle/>
        <a:p>
          <a:endParaRPr lang="zh-TW" altLang="en-US"/>
        </a:p>
      </dgm:t>
    </dgm:pt>
    <dgm:pt modelId="{66FDA365-E91A-4593-929A-9E8872C0EA82}">
      <dgm:prSet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height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width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：用來設定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圖片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的寬與高，能夠以指定像素（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Pixel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）或是畫面大小百分比的方式來控制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59D9C66-5C47-4790-A7F6-3E6AEF9BF36C}" type="sibTrans" cxnId="{CE778284-CA6F-4DD9-BC2A-609E5E2D24E7}">
      <dgm:prSet/>
      <dgm:spPr/>
      <dgm:t>
        <a:bodyPr/>
        <a:lstStyle/>
        <a:p>
          <a:endParaRPr lang="zh-TW" altLang="en-US"/>
        </a:p>
      </dgm:t>
    </dgm:pt>
    <dgm:pt modelId="{272CFB95-2E22-4AEA-8227-326768709CCC}" type="parTrans" cxnId="{CE778284-CA6F-4DD9-BC2A-609E5E2D24E7}">
      <dgm:prSet/>
      <dgm:spPr/>
      <dgm:t>
        <a:bodyPr/>
        <a:lstStyle/>
        <a:p>
          <a:endParaRPr lang="zh-TW" altLang="en-US"/>
        </a:p>
      </dgm:t>
    </dgm:pt>
    <dgm:pt modelId="{CB468A31-039E-4579-840D-350F740C1C9F}">
      <dgm:prSet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alt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：在圖片上增加說明文字。</a:t>
          </a:r>
          <a:endParaRPr lang="zh-TW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D35E00-8C00-4585-BFAF-39972B73D28A}" type="parTrans" cxnId="{E6AEFEC7-C55E-4DF4-AE31-F88EAD8701AE}">
      <dgm:prSet/>
      <dgm:spPr/>
      <dgm:t>
        <a:bodyPr/>
        <a:lstStyle/>
        <a:p>
          <a:endParaRPr lang="zh-TW" altLang="en-US"/>
        </a:p>
      </dgm:t>
    </dgm:pt>
    <dgm:pt modelId="{D892358C-2026-4B88-97CF-F7E1D94990A9}" type="sibTrans" cxnId="{E6AEFEC7-C55E-4DF4-AE31-F88EAD8701AE}">
      <dgm:prSet/>
      <dgm:spPr/>
      <dgm:t>
        <a:bodyPr/>
        <a:lstStyle/>
        <a:p>
          <a:endParaRPr lang="zh-TW" altLang="en-US"/>
        </a:p>
      </dgm:t>
    </dgm:pt>
    <dgm:pt modelId="{C97B2C6A-C819-4189-BAE3-BFEF8BDA4238}" type="pres">
      <dgm:prSet presAssocID="{1EA7B438-9C7F-4996-991E-15CB25EC44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4FE96FD-AC80-491E-BCEA-639A085835A8}" type="pres">
      <dgm:prSet presAssocID="{FCDD5EE3-FDD1-4148-A9C0-F50F32866242}" presName="parentLin" presStyleCnt="0"/>
      <dgm:spPr/>
      <dgm:t>
        <a:bodyPr/>
        <a:lstStyle/>
        <a:p>
          <a:endParaRPr lang="zh-TW" altLang="en-US"/>
        </a:p>
      </dgm:t>
    </dgm:pt>
    <dgm:pt modelId="{00131915-7B73-4253-AE5E-E314BFEDD27F}" type="pres">
      <dgm:prSet presAssocID="{FCDD5EE3-FDD1-4148-A9C0-F50F32866242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CAFB8F3C-7A6C-4003-A065-0F6E29DC0E8E}" type="pres">
      <dgm:prSet presAssocID="{FCDD5EE3-FDD1-4148-A9C0-F50F3286624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71823C-B7E9-45DC-B4CC-8A8481008FAA}" type="pres">
      <dgm:prSet presAssocID="{FCDD5EE3-FDD1-4148-A9C0-F50F32866242}" presName="negativeSpace" presStyleCnt="0"/>
      <dgm:spPr/>
      <dgm:t>
        <a:bodyPr/>
        <a:lstStyle/>
        <a:p>
          <a:endParaRPr lang="zh-TW" altLang="en-US"/>
        </a:p>
      </dgm:t>
    </dgm:pt>
    <dgm:pt modelId="{B2EBDA83-75DC-4468-8A8D-78E8AB9405D1}" type="pres">
      <dgm:prSet presAssocID="{FCDD5EE3-FDD1-4148-A9C0-F50F3286624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840151-BF9E-44C3-B881-A5CF373BA43C}" type="pres">
      <dgm:prSet presAssocID="{AD26C9F4-CB89-4CD6-9C2F-94E4B000B3D1}" presName="spaceBetweenRectangles" presStyleCnt="0"/>
      <dgm:spPr/>
      <dgm:t>
        <a:bodyPr/>
        <a:lstStyle/>
        <a:p>
          <a:endParaRPr lang="zh-TW" altLang="en-US"/>
        </a:p>
      </dgm:t>
    </dgm:pt>
    <dgm:pt modelId="{E9435052-40F9-4C23-B96F-6820BD0EF529}" type="pres">
      <dgm:prSet presAssocID="{2863EC47-7C5D-4D3D-9D54-86159637119A}" presName="parentLin" presStyleCnt="0"/>
      <dgm:spPr/>
      <dgm:t>
        <a:bodyPr/>
        <a:lstStyle/>
        <a:p>
          <a:endParaRPr lang="zh-TW" altLang="en-US"/>
        </a:p>
      </dgm:t>
    </dgm:pt>
    <dgm:pt modelId="{0D178E9E-418D-471A-B665-1D581D5D4085}" type="pres">
      <dgm:prSet presAssocID="{2863EC47-7C5D-4D3D-9D54-86159637119A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8CEE7496-5EDA-4766-BB94-5517D184E254}" type="pres">
      <dgm:prSet presAssocID="{2863EC47-7C5D-4D3D-9D54-86159637119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78CC72-2E58-4641-BE5B-7294DFF1536F}" type="pres">
      <dgm:prSet presAssocID="{2863EC47-7C5D-4D3D-9D54-86159637119A}" presName="negativeSpace" presStyleCnt="0"/>
      <dgm:spPr/>
      <dgm:t>
        <a:bodyPr/>
        <a:lstStyle/>
        <a:p>
          <a:endParaRPr lang="zh-TW" altLang="en-US"/>
        </a:p>
      </dgm:t>
    </dgm:pt>
    <dgm:pt modelId="{628AB314-5640-434B-A6D0-1C52FD1B7D0F}" type="pres">
      <dgm:prSet presAssocID="{2863EC47-7C5D-4D3D-9D54-86159637119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0DC316-C386-4558-ADAC-2EDCDC9CA632}" type="pres">
      <dgm:prSet presAssocID="{4921FFF6-626C-4875-BA06-72287B22DE28}" presName="spaceBetweenRectangles" presStyleCnt="0"/>
      <dgm:spPr/>
      <dgm:t>
        <a:bodyPr/>
        <a:lstStyle/>
        <a:p>
          <a:endParaRPr lang="zh-TW" altLang="en-US"/>
        </a:p>
      </dgm:t>
    </dgm:pt>
    <dgm:pt modelId="{F5FF1B22-D961-4D84-B9DE-AF1A96A0E488}" type="pres">
      <dgm:prSet presAssocID="{BB26BAF2-6896-4B71-B2A0-569DDED35F2D}" presName="parentLin" presStyleCnt="0"/>
      <dgm:spPr/>
      <dgm:t>
        <a:bodyPr/>
        <a:lstStyle/>
        <a:p>
          <a:endParaRPr lang="zh-TW" altLang="en-US"/>
        </a:p>
      </dgm:t>
    </dgm:pt>
    <dgm:pt modelId="{E09F5AF9-4E06-4C91-B009-7071C292688D}" type="pres">
      <dgm:prSet presAssocID="{BB26BAF2-6896-4B71-B2A0-569DDED35F2D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2706F336-0780-477D-B3FD-4584F1352183}" type="pres">
      <dgm:prSet presAssocID="{BB26BAF2-6896-4B71-B2A0-569DDED35F2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52FDA3-D987-4797-847F-1C5F5019258B}" type="pres">
      <dgm:prSet presAssocID="{BB26BAF2-6896-4B71-B2A0-569DDED35F2D}" presName="negativeSpace" presStyleCnt="0"/>
      <dgm:spPr/>
      <dgm:t>
        <a:bodyPr/>
        <a:lstStyle/>
        <a:p>
          <a:endParaRPr lang="zh-TW" altLang="en-US"/>
        </a:p>
      </dgm:t>
    </dgm:pt>
    <dgm:pt modelId="{E71542F8-5D24-4867-BD7D-0FADB2B7094F}" type="pres">
      <dgm:prSet presAssocID="{BB26BAF2-6896-4B71-B2A0-569DDED35F2D}" presName="childText" presStyleLbl="conFgAcc1" presStyleIdx="2" presStyleCnt="3" custLinFactNeighborX="-38211" custLinFactNeighborY="3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D83F94A-9D3F-44C4-8DDD-4057574D7F57}" type="presOf" srcId="{21ADAE9D-3C72-4440-B40C-E491470CDEAC}" destId="{E71542F8-5D24-4867-BD7D-0FADB2B7094F}" srcOrd="0" destOrd="0" presId="urn:microsoft.com/office/officeart/2005/8/layout/list1"/>
    <dgm:cxn modelId="{0F3CC6C4-35C6-4DBE-9541-86354F3890AE}" type="presOf" srcId="{66FDA365-E91A-4593-929A-9E8872C0EA82}" destId="{628AB314-5640-434B-A6D0-1C52FD1B7D0F}" srcOrd="0" destOrd="1" presId="urn:microsoft.com/office/officeart/2005/8/layout/list1"/>
    <dgm:cxn modelId="{85882A35-1DB4-4C04-AEC3-46FE533FD7E3}" srcId="{1EA7B438-9C7F-4996-991E-15CB25EC44E8}" destId="{2863EC47-7C5D-4D3D-9D54-86159637119A}" srcOrd="1" destOrd="0" parTransId="{645DA298-6617-4C92-8D08-067B60D170C7}" sibTransId="{4921FFF6-626C-4875-BA06-72287B22DE28}"/>
    <dgm:cxn modelId="{E6AEFEC7-C55E-4DF4-AE31-F88EAD8701AE}" srcId="{2863EC47-7C5D-4D3D-9D54-86159637119A}" destId="{CB468A31-039E-4579-840D-350F740C1C9F}" srcOrd="3" destOrd="0" parTransId="{6BD35E00-8C00-4585-BFAF-39972B73D28A}" sibTransId="{D892358C-2026-4B88-97CF-F7E1D94990A9}"/>
    <dgm:cxn modelId="{41225BC4-2A97-4B89-96C8-98C609AEA121}" type="presOf" srcId="{2863EC47-7C5D-4D3D-9D54-86159637119A}" destId="{0D178E9E-418D-471A-B665-1D581D5D4085}" srcOrd="0" destOrd="0" presId="urn:microsoft.com/office/officeart/2005/8/layout/list1"/>
    <dgm:cxn modelId="{9A2ADEEB-F7FB-462E-958A-560D4A085A73}" type="presOf" srcId="{FCDD5EE3-FDD1-4148-A9C0-F50F32866242}" destId="{00131915-7B73-4253-AE5E-E314BFEDD27F}" srcOrd="0" destOrd="0" presId="urn:microsoft.com/office/officeart/2005/8/layout/list1"/>
    <dgm:cxn modelId="{29C67C3C-0550-44E5-B995-5CABDBE55113}" type="presOf" srcId="{11F0E03E-7FFA-4F11-B1CB-6D671C21BB16}" destId="{628AB314-5640-434B-A6D0-1C52FD1B7D0F}" srcOrd="0" destOrd="2" presId="urn:microsoft.com/office/officeart/2005/8/layout/list1"/>
    <dgm:cxn modelId="{5D7AFC5A-0842-4669-B2F2-881A4FF87CDA}" type="presOf" srcId="{FCDD5EE3-FDD1-4148-A9C0-F50F32866242}" destId="{CAFB8F3C-7A6C-4003-A065-0F6E29DC0E8E}" srcOrd="1" destOrd="0" presId="urn:microsoft.com/office/officeart/2005/8/layout/list1"/>
    <dgm:cxn modelId="{241AA4BC-FD0A-43D2-B273-7AC491C02315}" type="presOf" srcId="{BB26BAF2-6896-4B71-B2A0-569DDED35F2D}" destId="{2706F336-0780-477D-B3FD-4584F1352183}" srcOrd="1" destOrd="0" presId="urn:microsoft.com/office/officeart/2005/8/layout/list1"/>
    <dgm:cxn modelId="{B661FA80-7F42-4240-BF3C-8FA77DC0CE31}" srcId="{1EA7B438-9C7F-4996-991E-15CB25EC44E8}" destId="{BB26BAF2-6896-4B71-B2A0-569DDED35F2D}" srcOrd="2" destOrd="0" parTransId="{3C51E150-4BDB-471D-A164-295E15EC6EDD}" sibTransId="{A72F3F32-FC04-4F9D-AE8B-FABBAAD25399}"/>
    <dgm:cxn modelId="{890397FB-33E2-499D-9ED8-9B300FC68450}" type="presOf" srcId="{1EA7B438-9C7F-4996-991E-15CB25EC44E8}" destId="{C97B2C6A-C819-4189-BAE3-BFEF8BDA4238}" srcOrd="0" destOrd="0" presId="urn:microsoft.com/office/officeart/2005/8/layout/list1"/>
    <dgm:cxn modelId="{7739B882-B96A-4701-8A0F-8D39CD130D38}" type="presOf" srcId="{CB468A31-039E-4579-840D-350F740C1C9F}" destId="{628AB314-5640-434B-A6D0-1C52FD1B7D0F}" srcOrd="0" destOrd="3" presId="urn:microsoft.com/office/officeart/2005/8/layout/list1"/>
    <dgm:cxn modelId="{423A8DDB-0CCF-4F02-9DD6-17C316DC2CA0}" srcId="{1EA7B438-9C7F-4996-991E-15CB25EC44E8}" destId="{FCDD5EE3-FDD1-4148-A9C0-F50F32866242}" srcOrd="0" destOrd="0" parTransId="{00AFC167-5479-467C-802C-1A7E6A95E27A}" sibTransId="{AD26C9F4-CB89-4CD6-9C2F-94E4B000B3D1}"/>
    <dgm:cxn modelId="{581506E7-EA17-4315-A96C-047B9C0982C3}" type="presOf" srcId="{BB26BAF2-6896-4B71-B2A0-569DDED35F2D}" destId="{E09F5AF9-4E06-4C91-B009-7071C292688D}" srcOrd="0" destOrd="0" presId="urn:microsoft.com/office/officeart/2005/8/layout/list1"/>
    <dgm:cxn modelId="{31D967BE-3E05-4056-A673-CF1B5C5B4817}" srcId="{BB26BAF2-6896-4B71-B2A0-569DDED35F2D}" destId="{21ADAE9D-3C72-4440-B40C-E491470CDEAC}" srcOrd="0" destOrd="0" parTransId="{B1251F90-1CF3-4B49-9FAA-A41B16179D2E}" sibTransId="{A227279B-C19B-4B39-B3B5-F441CA53787B}"/>
    <dgm:cxn modelId="{BF62EE8A-7A29-438C-880C-A029AEE82868}" type="presOf" srcId="{79318AF9-39ED-43F6-A67A-7FE875150A0D}" destId="{628AB314-5640-434B-A6D0-1C52FD1B7D0F}" srcOrd="0" destOrd="0" presId="urn:microsoft.com/office/officeart/2005/8/layout/list1"/>
    <dgm:cxn modelId="{CE778284-CA6F-4DD9-BC2A-609E5E2D24E7}" srcId="{2863EC47-7C5D-4D3D-9D54-86159637119A}" destId="{66FDA365-E91A-4593-929A-9E8872C0EA82}" srcOrd="1" destOrd="0" parTransId="{272CFB95-2E22-4AEA-8227-326768709CCC}" sibTransId="{059D9C66-5C47-4790-A7F6-3E6AEF9BF36C}"/>
    <dgm:cxn modelId="{D29B90B2-E21A-4582-804B-E97EA1B9D9FC}" type="presOf" srcId="{2863EC47-7C5D-4D3D-9D54-86159637119A}" destId="{8CEE7496-5EDA-4766-BB94-5517D184E254}" srcOrd="1" destOrd="0" presId="urn:microsoft.com/office/officeart/2005/8/layout/list1"/>
    <dgm:cxn modelId="{3728F5CC-A3E0-4E0D-BD57-04422E014E68}" type="presOf" srcId="{D285C833-A860-4774-8648-AF29FA7FB98B}" destId="{B2EBDA83-75DC-4468-8A8D-78E8AB9405D1}" srcOrd="0" destOrd="0" presId="urn:microsoft.com/office/officeart/2005/8/layout/list1"/>
    <dgm:cxn modelId="{9F6BDD23-942F-49A0-B38E-E64E927EB36F}" srcId="{2863EC47-7C5D-4D3D-9D54-86159637119A}" destId="{11F0E03E-7FFA-4F11-B1CB-6D671C21BB16}" srcOrd="2" destOrd="0" parTransId="{3AE92E40-C352-4EB2-8BE6-509398643609}" sibTransId="{4CFD4AC9-DBE0-4E6C-9498-936269105222}"/>
    <dgm:cxn modelId="{F2302534-9526-4598-8F89-0B71DD9D0A1E}" srcId="{2863EC47-7C5D-4D3D-9D54-86159637119A}" destId="{79318AF9-39ED-43F6-A67A-7FE875150A0D}" srcOrd="0" destOrd="0" parTransId="{A9EF14C8-45F1-49B7-9846-EFED0086C74A}" sibTransId="{E6A09C49-06A1-44CF-8C17-F440301D804D}"/>
    <dgm:cxn modelId="{80BFCBC0-A236-48D7-908B-694F7199D2FD}" srcId="{FCDD5EE3-FDD1-4148-A9C0-F50F32866242}" destId="{D285C833-A860-4774-8648-AF29FA7FB98B}" srcOrd="0" destOrd="0" parTransId="{7F6470D5-F4E9-423A-BFD4-8E0544B34F8C}" sibTransId="{F5585287-EC69-4623-9B18-3EE4D45CE807}"/>
    <dgm:cxn modelId="{EDBC9E32-912F-40AE-9F8E-E28942542EBF}" type="presParOf" srcId="{C97B2C6A-C819-4189-BAE3-BFEF8BDA4238}" destId="{04FE96FD-AC80-491E-BCEA-639A085835A8}" srcOrd="0" destOrd="0" presId="urn:microsoft.com/office/officeart/2005/8/layout/list1"/>
    <dgm:cxn modelId="{9A74A2AB-FF64-4F14-B63E-F7856D27FDC1}" type="presParOf" srcId="{04FE96FD-AC80-491E-BCEA-639A085835A8}" destId="{00131915-7B73-4253-AE5E-E314BFEDD27F}" srcOrd="0" destOrd="0" presId="urn:microsoft.com/office/officeart/2005/8/layout/list1"/>
    <dgm:cxn modelId="{5D2695BA-B14D-40EA-A2FC-5FE47597CD7E}" type="presParOf" srcId="{04FE96FD-AC80-491E-BCEA-639A085835A8}" destId="{CAFB8F3C-7A6C-4003-A065-0F6E29DC0E8E}" srcOrd="1" destOrd="0" presId="urn:microsoft.com/office/officeart/2005/8/layout/list1"/>
    <dgm:cxn modelId="{312EB007-BB73-4982-AC58-70987427578D}" type="presParOf" srcId="{C97B2C6A-C819-4189-BAE3-BFEF8BDA4238}" destId="{CA71823C-B7E9-45DC-B4CC-8A8481008FAA}" srcOrd="1" destOrd="0" presId="urn:microsoft.com/office/officeart/2005/8/layout/list1"/>
    <dgm:cxn modelId="{2880F8A5-B3BA-42B2-A365-49013BFDEFF0}" type="presParOf" srcId="{C97B2C6A-C819-4189-BAE3-BFEF8BDA4238}" destId="{B2EBDA83-75DC-4468-8A8D-78E8AB9405D1}" srcOrd="2" destOrd="0" presId="urn:microsoft.com/office/officeart/2005/8/layout/list1"/>
    <dgm:cxn modelId="{2732FA85-684E-459D-A2DB-0072FC3094BB}" type="presParOf" srcId="{C97B2C6A-C819-4189-BAE3-BFEF8BDA4238}" destId="{53840151-BF9E-44C3-B881-A5CF373BA43C}" srcOrd="3" destOrd="0" presId="urn:microsoft.com/office/officeart/2005/8/layout/list1"/>
    <dgm:cxn modelId="{94F16852-5E35-4326-9A92-797D358674FB}" type="presParOf" srcId="{C97B2C6A-C819-4189-BAE3-BFEF8BDA4238}" destId="{E9435052-40F9-4C23-B96F-6820BD0EF529}" srcOrd="4" destOrd="0" presId="urn:microsoft.com/office/officeart/2005/8/layout/list1"/>
    <dgm:cxn modelId="{371D95C2-5677-4378-9107-2D8E71A7B086}" type="presParOf" srcId="{E9435052-40F9-4C23-B96F-6820BD0EF529}" destId="{0D178E9E-418D-471A-B665-1D581D5D4085}" srcOrd="0" destOrd="0" presId="urn:microsoft.com/office/officeart/2005/8/layout/list1"/>
    <dgm:cxn modelId="{1CC1FA82-AEB9-47BA-8176-EC00292B99E5}" type="presParOf" srcId="{E9435052-40F9-4C23-B96F-6820BD0EF529}" destId="{8CEE7496-5EDA-4766-BB94-5517D184E254}" srcOrd="1" destOrd="0" presId="urn:microsoft.com/office/officeart/2005/8/layout/list1"/>
    <dgm:cxn modelId="{88810533-4B02-423E-8F57-4D0611A0ED6D}" type="presParOf" srcId="{C97B2C6A-C819-4189-BAE3-BFEF8BDA4238}" destId="{0F78CC72-2E58-4641-BE5B-7294DFF1536F}" srcOrd="5" destOrd="0" presId="urn:microsoft.com/office/officeart/2005/8/layout/list1"/>
    <dgm:cxn modelId="{0087AA36-053F-41E5-8089-1A3442BEE77E}" type="presParOf" srcId="{C97B2C6A-C819-4189-BAE3-BFEF8BDA4238}" destId="{628AB314-5640-434B-A6D0-1C52FD1B7D0F}" srcOrd="6" destOrd="0" presId="urn:microsoft.com/office/officeart/2005/8/layout/list1"/>
    <dgm:cxn modelId="{86931E5C-A7DB-42FD-AA71-2384A3B94BEB}" type="presParOf" srcId="{C97B2C6A-C819-4189-BAE3-BFEF8BDA4238}" destId="{E90DC316-C386-4558-ADAC-2EDCDC9CA632}" srcOrd="7" destOrd="0" presId="urn:microsoft.com/office/officeart/2005/8/layout/list1"/>
    <dgm:cxn modelId="{8EADBE5E-F2B4-4298-8740-1D8991D42A31}" type="presParOf" srcId="{C97B2C6A-C819-4189-BAE3-BFEF8BDA4238}" destId="{F5FF1B22-D961-4D84-B9DE-AF1A96A0E488}" srcOrd="8" destOrd="0" presId="urn:microsoft.com/office/officeart/2005/8/layout/list1"/>
    <dgm:cxn modelId="{94CAC0CF-18B2-4006-B3CC-EE4A653179ED}" type="presParOf" srcId="{F5FF1B22-D961-4D84-B9DE-AF1A96A0E488}" destId="{E09F5AF9-4E06-4C91-B009-7071C292688D}" srcOrd="0" destOrd="0" presId="urn:microsoft.com/office/officeart/2005/8/layout/list1"/>
    <dgm:cxn modelId="{B4D58DB9-AF3B-4C0B-ACF7-5A79621D02C7}" type="presParOf" srcId="{F5FF1B22-D961-4D84-B9DE-AF1A96A0E488}" destId="{2706F336-0780-477D-B3FD-4584F1352183}" srcOrd="1" destOrd="0" presId="urn:microsoft.com/office/officeart/2005/8/layout/list1"/>
    <dgm:cxn modelId="{F99254F8-595A-40B2-ACEA-BDAAE1B0ED1C}" type="presParOf" srcId="{C97B2C6A-C819-4189-BAE3-BFEF8BDA4238}" destId="{3852FDA3-D987-4797-847F-1C5F5019258B}" srcOrd="9" destOrd="0" presId="urn:microsoft.com/office/officeart/2005/8/layout/list1"/>
    <dgm:cxn modelId="{D783E82F-4D9F-4BBE-A1F0-E9AB50CDF4B7}" type="presParOf" srcId="{C97B2C6A-C819-4189-BAE3-BFEF8BDA4238}" destId="{E71542F8-5D24-4867-BD7D-0FADB2B7094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A7B438-9C7F-4996-991E-15CB25EC44E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FCDD5EE3-FDD1-4148-A9C0-F50F32866242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標籤：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</a:t>
          </a:r>
          <a:r>
            <a:rPr lang="en-US" altLang="zh-TW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img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&gt;&lt;/</a:t>
          </a:r>
          <a:r>
            <a:rPr lang="en-US" altLang="zh-TW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img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&gt;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與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&lt;a&gt;&lt;/a&gt;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AFC167-5479-467C-802C-1A7E6A95E27A}" type="parTrans" cxnId="{423A8DDB-0CCF-4F02-9DD6-17C316DC2C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D26C9F4-CB89-4CD6-9C2F-94E4B000B3D1}" type="sibTrans" cxnId="{423A8DDB-0CCF-4F02-9DD6-17C316DC2C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85C833-A860-4774-8648-AF29FA7FB98B}">
      <dgm:prSet/>
      <dgm:spPr/>
      <dgm:t>
        <a:bodyPr/>
        <a:lstStyle/>
        <a:p>
          <a:r>
            <a:rPr lang="en-US" altLang="zh-TW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</a:t>
          </a:r>
          <a:r>
            <a:rPr lang="en-US" altLang="zh-TW" b="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img</a:t>
          </a:r>
          <a:r>
            <a:rPr lang="en-US" altLang="zh-TW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b="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src</a:t>
          </a:r>
          <a:r>
            <a:rPr lang="en-US" altLang="zh-TW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="news.gif"&gt;&lt;/</a:t>
          </a:r>
          <a:r>
            <a:rPr lang="en-US" altLang="zh-TW" b="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img</a:t>
          </a:r>
          <a:r>
            <a:rPr lang="en-US" altLang="zh-TW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&gt;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6470D5-F4E9-423A-BFD4-8E0544B34F8C}" type="parTrans" cxnId="{80BFCBC0-A236-48D7-908B-694F7199D2F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585287-EC69-4623-9B18-3EE4D45CE807}" type="sibTrans" cxnId="{80BFCBC0-A236-48D7-908B-694F7199D2F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63EC47-7C5D-4D3D-9D54-86159637119A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使用情況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5DA298-6617-4C92-8D08-067B60D170C7}" type="parTrans" cxnId="{85882A35-1DB4-4C04-AEC3-46FE533FD7E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21FFF6-626C-4875-BA06-72287B22DE28}" type="sibTrans" cxnId="{85882A35-1DB4-4C04-AEC3-46FE533FD7E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318AF9-39ED-43F6-A67A-7FE875150A0D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如果同學欲使圖片有超連結之功用時，則須將此兩標籤結合，範例如下：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EF14C8-45F1-49B7-9846-EFED0086C74A}" type="parTrans" cxnId="{F2302534-9526-4598-8F89-0B71DD9D0A1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A09C49-06A1-44CF-8C17-F440301D804D}" type="sibTrans" cxnId="{F2302534-9526-4598-8F89-0B71DD9D0A1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CE1E62-A699-48EF-A305-501C69654ECC}">
      <dgm:prSet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 </a:t>
          </a:r>
          <a:r>
            <a:rPr lang="en-US" altLang="zh-TW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href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=</a:t>
          </a:r>
          <a:r>
            <a:rPr lang="en-US" altLang="zh-TW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"http://www.yahoo.com.tw/"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&gt;Yahoo!&lt;/a&gt;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F6D2F29-D62D-4A2E-994D-4972EB570F44}" type="parTrans" cxnId="{097DA44C-37B6-43CF-8887-B4F646C7E082}">
      <dgm:prSet/>
      <dgm:spPr/>
      <dgm:t>
        <a:bodyPr/>
        <a:lstStyle/>
        <a:p>
          <a:endParaRPr lang="zh-TW" altLang="en-US"/>
        </a:p>
      </dgm:t>
    </dgm:pt>
    <dgm:pt modelId="{489DA372-4C0C-48A8-9F54-177DAFD5E9CE}" type="sibTrans" cxnId="{097DA44C-37B6-43CF-8887-B4F646C7E082}">
      <dgm:prSet/>
      <dgm:spPr/>
      <dgm:t>
        <a:bodyPr/>
        <a:lstStyle/>
        <a:p>
          <a:endParaRPr lang="zh-TW" altLang="en-US"/>
        </a:p>
      </dgm:t>
    </dgm:pt>
    <dgm:pt modelId="{80AA5AD4-10FE-4AAF-8C03-F30979C1E00F}">
      <dgm:prSet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 </a:t>
          </a:r>
          <a:r>
            <a:rPr lang="en-US" altLang="zh-TW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href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=</a:t>
          </a:r>
          <a:r>
            <a:rPr lang="en-US" altLang="zh-TW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"http://www.yahoo.com.tw/"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&gt;</a:t>
          </a:r>
          <a:b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&lt;img </a:t>
          </a:r>
          <a:r>
            <a:rPr lang="en-US" altLang="zh-TW" b="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src</a:t>
          </a:r>
          <a:r>
            <a:rPr lang="en-US" altLang="zh-TW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="news.gif"&gt;&lt;/</a:t>
          </a:r>
          <a:r>
            <a:rPr lang="en-US" altLang="zh-TW" b="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img</a:t>
          </a:r>
          <a:r>
            <a:rPr lang="en-US" altLang="zh-TW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&gt;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&lt;/a&gt;</a:t>
          </a:r>
        </a:p>
      </dgm:t>
    </dgm:pt>
    <dgm:pt modelId="{BA4B6638-289D-4581-A127-565957457844}" type="parTrans" cxnId="{1D6D78DC-A65A-45EB-BBD1-FBAFFB8ADD4F}">
      <dgm:prSet/>
      <dgm:spPr/>
      <dgm:t>
        <a:bodyPr/>
        <a:lstStyle/>
        <a:p>
          <a:endParaRPr lang="zh-TW" altLang="en-US"/>
        </a:p>
      </dgm:t>
    </dgm:pt>
    <dgm:pt modelId="{9675D6C2-7EE8-44AF-8A05-E5B06B66430B}" type="sibTrans" cxnId="{1D6D78DC-A65A-45EB-BBD1-FBAFFB8ADD4F}">
      <dgm:prSet/>
      <dgm:spPr/>
      <dgm:t>
        <a:bodyPr/>
        <a:lstStyle/>
        <a:p>
          <a:endParaRPr lang="zh-TW" altLang="en-US"/>
        </a:p>
      </dgm:t>
    </dgm:pt>
    <dgm:pt modelId="{C97B2C6A-C819-4189-BAE3-BFEF8BDA4238}" type="pres">
      <dgm:prSet presAssocID="{1EA7B438-9C7F-4996-991E-15CB25EC44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4FE96FD-AC80-491E-BCEA-639A085835A8}" type="pres">
      <dgm:prSet presAssocID="{FCDD5EE3-FDD1-4148-A9C0-F50F32866242}" presName="parentLin" presStyleCnt="0"/>
      <dgm:spPr/>
      <dgm:t>
        <a:bodyPr/>
        <a:lstStyle/>
        <a:p>
          <a:endParaRPr lang="zh-TW" altLang="en-US"/>
        </a:p>
      </dgm:t>
    </dgm:pt>
    <dgm:pt modelId="{00131915-7B73-4253-AE5E-E314BFEDD27F}" type="pres">
      <dgm:prSet presAssocID="{FCDD5EE3-FDD1-4148-A9C0-F50F32866242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CAFB8F3C-7A6C-4003-A065-0F6E29DC0E8E}" type="pres">
      <dgm:prSet presAssocID="{FCDD5EE3-FDD1-4148-A9C0-F50F3286624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71823C-B7E9-45DC-B4CC-8A8481008FAA}" type="pres">
      <dgm:prSet presAssocID="{FCDD5EE3-FDD1-4148-A9C0-F50F32866242}" presName="negativeSpace" presStyleCnt="0"/>
      <dgm:spPr/>
      <dgm:t>
        <a:bodyPr/>
        <a:lstStyle/>
        <a:p>
          <a:endParaRPr lang="zh-TW" altLang="en-US"/>
        </a:p>
      </dgm:t>
    </dgm:pt>
    <dgm:pt modelId="{B2EBDA83-75DC-4468-8A8D-78E8AB9405D1}" type="pres">
      <dgm:prSet presAssocID="{FCDD5EE3-FDD1-4148-A9C0-F50F3286624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840151-BF9E-44C3-B881-A5CF373BA43C}" type="pres">
      <dgm:prSet presAssocID="{AD26C9F4-CB89-4CD6-9C2F-94E4B000B3D1}" presName="spaceBetweenRectangles" presStyleCnt="0"/>
      <dgm:spPr/>
      <dgm:t>
        <a:bodyPr/>
        <a:lstStyle/>
        <a:p>
          <a:endParaRPr lang="zh-TW" altLang="en-US"/>
        </a:p>
      </dgm:t>
    </dgm:pt>
    <dgm:pt modelId="{E9435052-40F9-4C23-B96F-6820BD0EF529}" type="pres">
      <dgm:prSet presAssocID="{2863EC47-7C5D-4D3D-9D54-86159637119A}" presName="parentLin" presStyleCnt="0"/>
      <dgm:spPr/>
      <dgm:t>
        <a:bodyPr/>
        <a:lstStyle/>
        <a:p>
          <a:endParaRPr lang="zh-TW" altLang="en-US"/>
        </a:p>
      </dgm:t>
    </dgm:pt>
    <dgm:pt modelId="{0D178E9E-418D-471A-B665-1D581D5D4085}" type="pres">
      <dgm:prSet presAssocID="{2863EC47-7C5D-4D3D-9D54-86159637119A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8CEE7496-5EDA-4766-BB94-5517D184E254}" type="pres">
      <dgm:prSet presAssocID="{2863EC47-7C5D-4D3D-9D54-86159637119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78CC72-2E58-4641-BE5B-7294DFF1536F}" type="pres">
      <dgm:prSet presAssocID="{2863EC47-7C5D-4D3D-9D54-86159637119A}" presName="negativeSpace" presStyleCnt="0"/>
      <dgm:spPr/>
      <dgm:t>
        <a:bodyPr/>
        <a:lstStyle/>
        <a:p>
          <a:endParaRPr lang="zh-TW" altLang="en-US"/>
        </a:p>
      </dgm:t>
    </dgm:pt>
    <dgm:pt modelId="{628AB314-5640-434B-A6D0-1C52FD1B7D0F}" type="pres">
      <dgm:prSet presAssocID="{2863EC47-7C5D-4D3D-9D54-86159637119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A869561-368A-49AD-A87A-1D446E75A6FB}" type="presOf" srcId="{D285C833-A860-4774-8648-AF29FA7FB98B}" destId="{B2EBDA83-75DC-4468-8A8D-78E8AB9405D1}" srcOrd="0" destOrd="0" presId="urn:microsoft.com/office/officeart/2005/8/layout/list1"/>
    <dgm:cxn modelId="{097DA44C-37B6-43CF-8887-B4F646C7E082}" srcId="{FCDD5EE3-FDD1-4148-A9C0-F50F32866242}" destId="{FBCE1E62-A699-48EF-A305-501C69654ECC}" srcOrd="1" destOrd="0" parTransId="{8F6D2F29-D62D-4A2E-994D-4972EB570F44}" sibTransId="{489DA372-4C0C-48A8-9F54-177DAFD5E9CE}"/>
    <dgm:cxn modelId="{85882A35-1DB4-4C04-AEC3-46FE533FD7E3}" srcId="{1EA7B438-9C7F-4996-991E-15CB25EC44E8}" destId="{2863EC47-7C5D-4D3D-9D54-86159637119A}" srcOrd="1" destOrd="0" parTransId="{645DA298-6617-4C92-8D08-067B60D170C7}" sibTransId="{4921FFF6-626C-4875-BA06-72287B22DE28}"/>
    <dgm:cxn modelId="{119EEE75-1565-449F-A8E7-E6B0C3F1605F}" type="presOf" srcId="{2863EC47-7C5D-4D3D-9D54-86159637119A}" destId="{8CEE7496-5EDA-4766-BB94-5517D184E254}" srcOrd="1" destOrd="0" presId="urn:microsoft.com/office/officeart/2005/8/layout/list1"/>
    <dgm:cxn modelId="{1DE4026A-2248-4BA2-AB34-894E74121CF4}" type="presOf" srcId="{2863EC47-7C5D-4D3D-9D54-86159637119A}" destId="{0D178E9E-418D-471A-B665-1D581D5D4085}" srcOrd="0" destOrd="0" presId="urn:microsoft.com/office/officeart/2005/8/layout/list1"/>
    <dgm:cxn modelId="{1D6D78DC-A65A-45EB-BBD1-FBAFFB8ADD4F}" srcId="{2863EC47-7C5D-4D3D-9D54-86159637119A}" destId="{80AA5AD4-10FE-4AAF-8C03-F30979C1E00F}" srcOrd="1" destOrd="0" parTransId="{BA4B6638-289D-4581-A127-565957457844}" sibTransId="{9675D6C2-7EE8-44AF-8A05-E5B06B66430B}"/>
    <dgm:cxn modelId="{CAFC5979-6881-4C02-9459-7E0FEBFADDEF}" type="presOf" srcId="{FCDD5EE3-FDD1-4148-A9C0-F50F32866242}" destId="{00131915-7B73-4253-AE5E-E314BFEDD27F}" srcOrd="0" destOrd="0" presId="urn:microsoft.com/office/officeart/2005/8/layout/list1"/>
    <dgm:cxn modelId="{5BAFCB76-DF49-41BF-9C11-179139AD70CB}" type="presOf" srcId="{1EA7B438-9C7F-4996-991E-15CB25EC44E8}" destId="{C97B2C6A-C819-4189-BAE3-BFEF8BDA4238}" srcOrd="0" destOrd="0" presId="urn:microsoft.com/office/officeart/2005/8/layout/list1"/>
    <dgm:cxn modelId="{423A8DDB-0CCF-4F02-9DD6-17C316DC2CA0}" srcId="{1EA7B438-9C7F-4996-991E-15CB25EC44E8}" destId="{FCDD5EE3-FDD1-4148-A9C0-F50F32866242}" srcOrd="0" destOrd="0" parTransId="{00AFC167-5479-467C-802C-1A7E6A95E27A}" sibTransId="{AD26C9F4-CB89-4CD6-9C2F-94E4B000B3D1}"/>
    <dgm:cxn modelId="{4020D23B-EC58-405F-A179-B553437905C9}" type="presOf" srcId="{FCDD5EE3-FDD1-4148-A9C0-F50F32866242}" destId="{CAFB8F3C-7A6C-4003-A065-0F6E29DC0E8E}" srcOrd="1" destOrd="0" presId="urn:microsoft.com/office/officeart/2005/8/layout/list1"/>
    <dgm:cxn modelId="{CBC3FA2A-C892-4711-81FA-E638F49C36DE}" type="presOf" srcId="{79318AF9-39ED-43F6-A67A-7FE875150A0D}" destId="{628AB314-5640-434B-A6D0-1C52FD1B7D0F}" srcOrd="0" destOrd="0" presId="urn:microsoft.com/office/officeart/2005/8/layout/list1"/>
    <dgm:cxn modelId="{990B8BC7-D879-4446-A6AB-D31CA82F8B0B}" type="presOf" srcId="{80AA5AD4-10FE-4AAF-8C03-F30979C1E00F}" destId="{628AB314-5640-434B-A6D0-1C52FD1B7D0F}" srcOrd="0" destOrd="1" presId="urn:microsoft.com/office/officeart/2005/8/layout/list1"/>
    <dgm:cxn modelId="{F2302534-9526-4598-8F89-0B71DD9D0A1E}" srcId="{2863EC47-7C5D-4D3D-9D54-86159637119A}" destId="{79318AF9-39ED-43F6-A67A-7FE875150A0D}" srcOrd="0" destOrd="0" parTransId="{A9EF14C8-45F1-49B7-9846-EFED0086C74A}" sibTransId="{E6A09C49-06A1-44CF-8C17-F440301D804D}"/>
    <dgm:cxn modelId="{2150AAEF-BD97-41BF-8723-BEA156EBB695}" type="presOf" srcId="{FBCE1E62-A699-48EF-A305-501C69654ECC}" destId="{B2EBDA83-75DC-4468-8A8D-78E8AB9405D1}" srcOrd="0" destOrd="1" presId="urn:microsoft.com/office/officeart/2005/8/layout/list1"/>
    <dgm:cxn modelId="{80BFCBC0-A236-48D7-908B-694F7199D2FD}" srcId="{FCDD5EE3-FDD1-4148-A9C0-F50F32866242}" destId="{D285C833-A860-4774-8648-AF29FA7FB98B}" srcOrd="0" destOrd="0" parTransId="{7F6470D5-F4E9-423A-BFD4-8E0544B34F8C}" sibTransId="{F5585287-EC69-4623-9B18-3EE4D45CE807}"/>
    <dgm:cxn modelId="{230313D1-9681-4191-B3AE-F3E2E4892DC6}" type="presParOf" srcId="{C97B2C6A-C819-4189-BAE3-BFEF8BDA4238}" destId="{04FE96FD-AC80-491E-BCEA-639A085835A8}" srcOrd="0" destOrd="0" presId="urn:microsoft.com/office/officeart/2005/8/layout/list1"/>
    <dgm:cxn modelId="{ACC4A280-0235-4504-B391-BC64788EAA29}" type="presParOf" srcId="{04FE96FD-AC80-491E-BCEA-639A085835A8}" destId="{00131915-7B73-4253-AE5E-E314BFEDD27F}" srcOrd="0" destOrd="0" presId="urn:microsoft.com/office/officeart/2005/8/layout/list1"/>
    <dgm:cxn modelId="{0C3805C8-EBC3-4A52-BCCB-ACD5CD997D00}" type="presParOf" srcId="{04FE96FD-AC80-491E-BCEA-639A085835A8}" destId="{CAFB8F3C-7A6C-4003-A065-0F6E29DC0E8E}" srcOrd="1" destOrd="0" presId="urn:microsoft.com/office/officeart/2005/8/layout/list1"/>
    <dgm:cxn modelId="{EE2CCE45-C853-4051-A38C-0C6BD6F79FD3}" type="presParOf" srcId="{C97B2C6A-C819-4189-BAE3-BFEF8BDA4238}" destId="{CA71823C-B7E9-45DC-B4CC-8A8481008FAA}" srcOrd="1" destOrd="0" presId="urn:microsoft.com/office/officeart/2005/8/layout/list1"/>
    <dgm:cxn modelId="{8AE3735F-EEAF-4C69-9D28-3A8C281DC1F7}" type="presParOf" srcId="{C97B2C6A-C819-4189-BAE3-BFEF8BDA4238}" destId="{B2EBDA83-75DC-4468-8A8D-78E8AB9405D1}" srcOrd="2" destOrd="0" presId="urn:microsoft.com/office/officeart/2005/8/layout/list1"/>
    <dgm:cxn modelId="{6ACEE559-DEFC-49C4-8945-428EE20081FE}" type="presParOf" srcId="{C97B2C6A-C819-4189-BAE3-BFEF8BDA4238}" destId="{53840151-BF9E-44C3-B881-A5CF373BA43C}" srcOrd="3" destOrd="0" presId="urn:microsoft.com/office/officeart/2005/8/layout/list1"/>
    <dgm:cxn modelId="{B332D37E-C25F-4A3E-86DB-95E28C8BDA04}" type="presParOf" srcId="{C97B2C6A-C819-4189-BAE3-BFEF8BDA4238}" destId="{E9435052-40F9-4C23-B96F-6820BD0EF529}" srcOrd="4" destOrd="0" presId="urn:microsoft.com/office/officeart/2005/8/layout/list1"/>
    <dgm:cxn modelId="{9BACAEB6-5FAE-4024-B513-AE41864D99F7}" type="presParOf" srcId="{E9435052-40F9-4C23-B96F-6820BD0EF529}" destId="{0D178E9E-418D-471A-B665-1D581D5D4085}" srcOrd="0" destOrd="0" presId="urn:microsoft.com/office/officeart/2005/8/layout/list1"/>
    <dgm:cxn modelId="{A7ADC8D8-E228-417D-A3BE-764A1EFC1C40}" type="presParOf" srcId="{E9435052-40F9-4C23-B96F-6820BD0EF529}" destId="{8CEE7496-5EDA-4766-BB94-5517D184E254}" srcOrd="1" destOrd="0" presId="urn:microsoft.com/office/officeart/2005/8/layout/list1"/>
    <dgm:cxn modelId="{CC573B14-78A7-489E-AC3D-9C6928CEB058}" type="presParOf" srcId="{C97B2C6A-C819-4189-BAE3-BFEF8BDA4238}" destId="{0F78CC72-2E58-4641-BE5B-7294DFF1536F}" srcOrd="5" destOrd="0" presId="urn:microsoft.com/office/officeart/2005/8/layout/list1"/>
    <dgm:cxn modelId="{E5A921F8-973E-45B0-93A6-52AB6B93B35B}" type="presParOf" srcId="{C97B2C6A-C819-4189-BAE3-BFEF8BDA4238}" destId="{628AB314-5640-434B-A6D0-1C52FD1B7D0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BDA83-75DC-4468-8A8D-78E8AB9405D1}">
      <dsp:nvSpPr>
        <dsp:cNvPr id="0" name=""/>
        <dsp:cNvSpPr/>
      </dsp:nvSpPr>
      <dsp:spPr>
        <a:xfrm>
          <a:off x="0" y="534239"/>
          <a:ext cx="8856984" cy="864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74904" rIns="68740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為網頁的內容主體，包含網頁的文字、圖片、影音等等。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534239"/>
        <a:ext cx="8856984" cy="864675"/>
      </dsp:txXfrm>
    </dsp:sp>
    <dsp:sp modelId="{CAFB8F3C-7A6C-4003-A065-0F6E29DC0E8E}">
      <dsp:nvSpPr>
        <dsp:cNvPr id="0" name=""/>
        <dsp:cNvSpPr/>
      </dsp:nvSpPr>
      <dsp:spPr>
        <a:xfrm>
          <a:off x="442849" y="268559"/>
          <a:ext cx="6199888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標籤：</a:t>
          </a: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&lt;body&gt;&lt;/body&gt;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8788" y="294498"/>
        <a:ext cx="6148010" cy="479482"/>
      </dsp:txXfrm>
    </dsp:sp>
    <dsp:sp modelId="{628AB314-5640-434B-A6D0-1C52FD1B7D0F}">
      <dsp:nvSpPr>
        <dsp:cNvPr id="0" name=""/>
        <dsp:cNvSpPr/>
      </dsp:nvSpPr>
      <dsp:spPr>
        <a:xfrm>
          <a:off x="0" y="1761794"/>
          <a:ext cx="8856984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74904" rIns="68740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bgcolor</a:t>
          </a: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：設定網頁背景顏色。可用十六進位代碼或顏色英文單字設定。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background</a:t>
          </a: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：設定網頁背景圖片。可用絕對路徑、相對路徑或網址設定。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761794"/>
        <a:ext cx="8856984" cy="1275750"/>
      </dsp:txXfrm>
    </dsp:sp>
    <dsp:sp modelId="{8CEE7496-5EDA-4766-BB94-5517D184E254}">
      <dsp:nvSpPr>
        <dsp:cNvPr id="0" name=""/>
        <dsp:cNvSpPr/>
      </dsp:nvSpPr>
      <dsp:spPr>
        <a:xfrm>
          <a:off x="442849" y="1496114"/>
          <a:ext cx="6199888" cy="53136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相關屬性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8788" y="1522053"/>
        <a:ext cx="6148010" cy="479482"/>
      </dsp:txXfrm>
    </dsp:sp>
    <dsp:sp modelId="{E71542F8-5D24-4867-BD7D-0FADB2B7094F}">
      <dsp:nvSpPr>
        <dsp:cNvPr id="0" name=""/>
        <dsp:cNvSpPr/>
      </dsp:nvSpPr>
      <dsp:spPr>
        <a:xfrm>
          <a:off x="0" y="3400424"/>
          <a:ext cx="8856984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74904" rIns="68740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b="0" kern="1200" dirty="0" smtClean="0"/>
            <a:t>&lt;Body </a:t>
          </a:r>
          <a:r>
            <a:rPr lang="en-US" altLang="zh-TW" sz="1800" b="0" kern="1200" dirty="0" err="1" smtClean="0"/>
            <a:t>bgcolor</a:t>
          </a:r>
          <a:r>
            <a:rPr lang="en-US" altLang="zh-TW" sz="1800" b="0" kern="1200" dirty="0" smtClean="0"/>
            <a:t>="#ffff00"&gt;&lt;/body&gt;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b="0" kern="1200" dirty="0" smtClean="0"/>
            <a:t>&lt;Body </a:t>
          </a:r>
          <a:r>
            <a:rPr lang="en-US" altLang="zh-TW" sz="1800" b="0" kern="1200" dirty="0" err="1" smtClean="0"/>
            <a:t>bgcolor</a:t>
          </a:r>
          <a:r>
            <a:rPr lang="en-US" altLang="zh-TW" sz="1800" b="0" kern="1200" dirty="0" smtClean="0"/>
            <a:t>="red"&gt;&lt;/body&gt;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b="0" kern="1200" dirty="0" smtClean="0"/>
            <a:t>&lt;Body Background="bg05.gif"&gt;&lt;/body&gt;</a:t>
          </a:r>
          <a:endParaRPr lang="en-US" altLang="zh-TW" sz="1800" b="0" kern="1200" dirty="0"/>
        </a:p>
      </dsp:txBody>
      <dsp:txXfrm>
        <a:off x="0" y="3400424"/>
        <a:ext cx="8856984" cy="1587600"/>
      </dsp:txXfrm>
    </dsp:sp>
    <dsp:sp modelId="{2706F336-0780-477D-B3FD-4584F1352183}">
      <dsp:nvSpPr>
        <dsp:cNvPr id="0" name=""/>
        <dsp:cNvSpPr/>
      </dsp:nvSpPr>
      <dsp:spPr>
        <a:xfrm>
          <a:off x="442849" y="3134744"/>
          <a:ext cx="6199888" cy="5313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8788" y="3160683"/>
        <a:ext cx="6148010" cy="4794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16E1C-FE46-4AFE-A49E-E8709F0BF8E6}">
      <dsp:nvSpPr>
        <dsp:cNvPr id="0" name=""/>
        <dsp:cNvSpPr/>
      </dsp:nvSpPr>
      <dsp:spPr>
        <a:xfrm>
          <a:off x="0" y="309686"/>
          <a:ext cx="8928992" cy="6244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989" tIns="270764" rIns="692989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主要用於將文字成為超連結文字，使得可以連結至另一個網頁或內容所在。</a:t>
          </a:r>
          <a:endParaRPr lang="zh-TW" altLang="en-US" sz="1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09686"/>
        <a:ext cx="8928992" cy="624487"/>
      </dsp:txXfrm>
    </dsp:sp>
    <dsp:sp modelId="{D2E0EB68-89CB-41A4-BA87-59D989939113}">
      <dsp:nvSpPr>
        <dsp:cNvPr id="0" name=""/>
        <dsp:cNvSpPr/>
      </dsp:nvSpPr>
      <dsp:spPr>
        <a:xfrm>
          <a:off x="446449" y="117806"/>
          <a:ext cx="6250294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</a:t>
          </a: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&lt;a&gt;&lt;/a&gt;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5183" y="136540"/>
        <a:ext cx="6212826" cy="346292"/>
      </dsp:txXfrm>
    </dsp:sp>
    <dsp:sp modelId="{ADC751B0-DC80-4904-A1DE-D378C72E3217}">
      <dsp:nvSpPr>
        <dsp:cNvPr id="0" name=""/>
        <dsp:cNvSpPr/>
      </dsp:nvSpPr>
      <dsp:spPr>
        <a:xfrm>
          <a:off x="0" y="1196253"/>
          <a:ext cx="8928992" cy="245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989" tIns="270764" rIns="692989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href</a:t>
          </a:r>
          <a:r>
            <a:rPr lang="zh-TW" altLang="en-US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要連結的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URL</a:t>
          </a:r>
          <a:r>
            <a:rPr lang="zh-TW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位置</a:t>
          </a:r>
          <a:r>
            <a:rPr lang="zh-TW" altLang="en-US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或網頁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可採用相對位置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絕對位置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網址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target</a:t>
          </a:r>
          <a:r>
            <a:rPr lang="zh-TW" altLang="en-US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en-US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網頁開啟之方式或位置。</a:t>
          </a:r>
          <a:endParaRPr lang="zh-TW" altLang="en-US" sz="1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(1) _blank</a:t>
          </a:r>
          <a:r>
            <a:rPr lang="zh-TW" altLang="en-US" sz="13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：開一個新的瀏覽器畫面來單獨顯示一個網頁</a:t>
          </a:r>
          <a:r>
            <a:rPr lang="en-US" altLang="zh-TW" sz="13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3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即不會顯示框架</a:t>
          </a:r>
          <a:r>
            <a:rPr lang="en-US" altLang="zh-TW" sz="13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3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(2) _self</a:t>
          </a:r>
          <a:r>
            <a:rPr lang="zh-TW" altLang="en-US" sz="13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：在該框架內顯示網頁。</a:t>
          </a:r>
          <a:endParaRPr lang="zh-TW" altLang="en-US" sz="13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(3) _top</a:t>
          </a:r>
          <a:r>
            <a:rPr lang="zh-TW" altLang="en-US" sz="13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：在該瀏覽器畫面來單獨顯示一個網頁</a:t>
          </a:r>
          <a:r>
            <a:rPr lang="en-US" altLang="zh-TW" sz="13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3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即不會顯示框架</a:t>
          </a:r>
          <a:r>
            <a:rPr lang="en-US" altLang="zh-TW" sz="13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3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(4) </a:t>
          </a:r>
          <a:r>
            <a:rPr lang="zh-TW" altLang="en-US" sz="13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框架名稱</a:t>
          </a:r>
          <a:r>
            <a:rPr lang="zh-TW" altLang="en-US" sz="13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：在對應的框架名稱內顯示網頁。</a:t>
          </a:r>
          <a:endParaRPr lang="zh-TW" altLang="en-US" sz="13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name</a:t>
          </a:r>
          <a:r>
            <a:rPr lang="zh-TW" altLang="en-US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：用於文件內超連結</a:t>
          </a:r>
          <a:r>
            <a:rPr lang="zh-TW" altLang="en-US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196253"/>
        <a:ext cx="8928992" cy="2457000"/>
      </dsp:txXfrm>
    </dsp:sp>
    <dsp:sp modelId="{A0EEF7DE-2B4F-4008-BC06-05F180E4C65E}">
      <dsp:nvSpPr>
        <dsp:cNvPr id="0" name=""/>
        <dsp:cNvSpPr/>
      </dsp:nvSpPr>
      <dsp:spPr>
        <a:xfrm>
          <a:off x="446449" y="1004373"/>
          <a:ext cx="6250294" cy="38376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相關屬性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5183" y="1023107"/>
        <a:ext cx="6212826" cy="346292"/>
      </dsp:txXfrm>
    </dsp:sp>
    <dsp:sp modelId="{7C1EB9EC-C808-4562-A3B4-196F501B9581}">
      <dsp:nvSpPr>
        <dsp:cNvPr id="0" name=""/>
        <dsp:cNvSpPr/>
      </dsp:nvSpPr>
      <dsp:spPr>
        <a:xfrm>
          <a:off x="0" y="3916481"/>
          <a:ext cx="8928992" cy="155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989" tIns="270764" rIns="692989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 </a:t>
          </a:r>
          <a:r>
            <a:rPr lang="en-US" altLang="zh-TW" sz="130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href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="http://www.yahoo.com.tw/"</a:t>
          </a:r>
          <a:r>
            <a:rPr lang="zh-TW" altLang="en-US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target="_blank"&gt;Yahoo!&lt;/a&gt;</a:t>
          </a:r>
          <a:endParaRPr lang="zh-TW" altLang="en-US" sz="1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 </a:t>
          </a:r>
          <a:r>
            <a:rPr lang="en-US" altLang="zh-TW" sz="130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href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="first.html"</a:t>
          </a:r>
          <a:r>
            <a:rPr lang="zh-TW" altLang="en-US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target="_self"&gt;</a:t>
          </a:r>
          <a:r>
            <a:rPr lang="zh-TW" altLang="en-US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單元一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&lt;/a&gt;</a:t>
          </a:r>
          <a:endParaRPr lang="zh-TW" altLang="en-US" sz="1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 </a:t>
          </a:r>
          <a:r>
            <a:rPr lang="en-US" altLang="zh-TW" sz="1300" kern="120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href</a:t>
          </a:r>
          <a:r>
            <a:rPr lang="en-US" altLang="zh-TW" sz="13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="second.html"</a:t>
          </a:r>
          <a:r>
            <a:rPr lang="zh-TW" altLang="en-US" sz="13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TW" sz="13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target="_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top"&gt;</a:t>
          </a:r>
          <a:r>
            <a:rPr lang="zh-TW" altLang="en-US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單元二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&lt;/a&gt;</a:t>
          </a:r>
          <a:endParaRPr lang="zh-TW" altLang="en-US" sz="1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 </a:t>
          </a:r>
          <a:r>
            <a:rPr lang="en-US" altLang="zh-TW" sz="1300" kern="120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href</a:t>
          </a:r>
          <a:r>
            <a:rPr lang="en-US" altLang="zh-TW" sz="13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="third.html"</a:t>
          </a:r>
          <a:r>
            <a:rPr lang="zh-TW" altLang="en-US" sz="13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TW" sz="13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target="part2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"&gt;</a:t>
          </a:r>
          <a:r>
            <a:rPr lang="zh-TW" altLang="en-US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單元三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&lt;/a&gt;</a:t>
          </a:r>
          <a:endParaRPr lang="zh-TW" altLang="en-US" sz="1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916481"/>
        <a:ext cx="8928992" cy="1556100"/>
      </dsp:txXfrm>
    </dsp:sp>
    <dsp:sp modelId="{B7794CCB-06EB-4D40-8BA6-4C888695F5DD}">
      <dsp:nvSpPr>
        <dsp:cNvPr id="0" name=""/>
        <dsp:cNvSpPr/>
      </dsp:nvSpPr>
      <dsp:spPr>
        <a:xfrm>
          <a:off x="446449" y="3723453"/>
          <a:ext cx="6250294" cy="3837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5183" y="3742187"/>
        <a:ext cx="6212826" cy="3462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16E1C-FE46-4AFE-A49E-E8709F0BF8E6}">
      <dsp:nvSpPr>
        <dsp:cNvPr id="0" name=""/>
        <dsp:cNvSpPr/>
      </dsp:nvSpPr>
      <dsp:spPr>
        <a:xfrm>
          <a:off x="0" y="304900"/>
          <a:ext cx="8928992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989" tIns="312420" rIns="692989" bIns="106680" numCol="1" spcCol="1270" anchor="t" anchorCtr="0">
          <a:noAutofit/>
        </a:bodyPr>
        <a:lstStyle/>
        <a:p>
          <a:pPr marL="114300" marR="0" lvl="1" indent="-114300" algn="l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我們在瀏覽長篇內容的網頁時，經常會發現我們有時只想閱讀某個段落時，此時會利用瀏覽器的垂直捲軸來慢慢捲動畫面。但為了能快速連結到我們所感興趣之段落，因此可以使用文件內超連結的方式。</a:t>
          </a:r>
        </a:p>
        <a:p>
          <a:pPr marL="114300" marR="0" lvl="1" indent="-114300" algn="l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此時便需要用到標籤</a:t>
          </a:r>
          <a: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&lt;a&gt;&lt;/a&gt;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中的屬性</a:t>
          </a:r>
          <a: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name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</a:p>
      </dsp:txBody>
      <dsp:txXfrm>
        <a:off x="0" y="304900"/>
        <a:ext cx="8928992" cy="1701000"/>
      </dsp:txXfrm>
    </dsp:sp>
    <dsp:sp modelId="{D2E0EB68-89CB-41A4-BA87-59D989939113}">
      <dsp:nvSpPr>
        <dsp:cNvPr id="0" name=""/>
        <dsp:cNvSpPr/>
      </dsp:nvSpPr>
      <dsp:spPr>
        <a:xfrm>
          <a:off x="446449" y="160769"/>
          <a:ext cx="6250294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使用時機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8065" y="182385"/>
        <a:ext cx="6207062" cy="399568"/>
      </dsp:txXfrm>
    </dsp:sp>
    <dsp:sp modelId="{967DE699-A742-4199-90C5-C9DF43B7F49E}">
      <dsp:nvSpPr>
        <dsp:cNvPr id="0" name=""/>
        <dsp:cNvSpPr/>
      </dsp:nvSpPr>
      <dsp:spPr>
        <a:xfrm>
          <a:off x="0" y="2385570"/>
          <a:ext cx="8928992" cy="137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989" tIns="312420" rIns="69298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 NAME="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連結的名稱</a:t>
          </a:r>
          <a:r>
            <a:rPr lang="en-US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"&gt;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將欲連結到的文章內容處，包夾在此</a:t>
          </a:r>
          <a: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&lt;/a&gt;</a:t>
          </a:r>
          <a:endParaRPr lang="zh-TW" altLang="en-US" sz="1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接著透過</a:t>
          </a:r>
          <a:r>
            <a:rPr lang="en-US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 NAME&gt;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的標籤而直接連結到要連結的文章特定處。</a:t>
          </a:r>
          <a: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5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例：</a:t>
          </a:r>
          <a:r>
            <a:rPr lang="en-US" altLang="en-US" sz="15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&lt;A </a:t>
          </a:r>
          <a:r>
            <a:rPr lang="en-US" altLang="en-US" sz="1500" b="1" kern="1200" dirty="0" err="1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href</a:t>
          </a:r>
          <a:r>
            <a:rPr lang="en-US" altLang="en-US" sz="15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="#</a:t>
          </a:r>
          <a:r>
            <a:rPr lang="zh-TW" altLang="en-US" sz="15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連結位置的名稱</a:t>
          </a:r>
          <a:r>
            <a:rPr lang="en-US" altLang="en-US" sz="15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"&gt;</a:t>
          </a:r>
          <a:r>
            <a:rPr lang="zh-TW" altLang="en-US" sz="15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敘述文字</a:t>
          </a:r>
          <a:r>
            <a:rPr lang="en-US" altLang="en-US" sz="15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&lt;/A&gt;</a:t>
          </a:r>
          <a:endParaRPr lang="zh-TW" altLang="en-US" sz="1500" b="1" kern="1200" dirty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385570"/>
        <a:ext cx="8928992" cy="1370250"/>
      </dsp:txXfrm>
    </dsp:sp>
    <dsp:sp modelId="{04A57B6A-23C7-4A14-8513-A9E8F50815C7}">
      <dsp:nvSpPr>
        <dsp:cNvPr id="0" name=""/>
        <dsp:cNvSpPr/>
      </dsp:nvSpPr>
      <dsp:spPr>
        <a:xfrm>
          <a:off x="446449" y="2164170"/>
          <a:ext cx="6250294" cy="44280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文件內超連結：當欲連結的內容在同一份網頁當中</a:t>
          </a:r>
          <a:endParaRPr lang="zh-TW" altLang="en-US" sz="1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8065" y="2185786"/>
        <a:ext cx="6207062" cy="399568"/>
      </dsp:txXfrm>
    </dsp:sp>
    <dsp:sp modelId="{8EC306D6-6FE4-4291-A298-D53FE51FEE46}">
      <dsp:nvSpPr>
        <dsp:cNvPr id="0" name=""/>
        <dsp:cNvSpPr/>
      </dsp:nvSpPr>
      <dsp:spPr>
        <a:xfrm>
          <a:off x="0" y="4058220"/>
          <a:ext cx="8928992" cy="137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989" tIns="312420" rIns="69298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 NAME="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連結的名稱</a:t>
          </a:r>
          <a:r>
            <a:rPr lang="en-US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"&gt;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將欲連結到的文章內容處，包夾在此</a:t>
          </a:r>
          <a:r>
            <a:rPr lang="en-US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&lt;/a&gt;</a:t>
          </a:r>
          <a:endParaRPr lang="zh-TW" altLang="en-US" sz="1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接著透過</a:t>
          </a:r>
          <a:r>
            <a:rPr lang="en-US" altLang="en-US" sz="15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&lt;A NAME&gt;</a:t>
          </a:r>
          <a:r>
            <a:rPr lang="zh-TW" altLang="en-US" sz="15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的標籤而直接連結到要連結的文章特定處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5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例：</a:t>
          </a:r>
          <a:r>
            <a:rPr lang="en-US" altLang="en-US" sz="15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&lt;A </a:t>
          </a:r>
          <a:r>
            <a:rPr lang="en-US" altLang="en-US" sz="1500" b="1" kern="1200" dirty="0" err="1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href</a:t>
          </a:r>
          <a:r>
            <a:rPr lang="en-US" altLang="en-US" sz="15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="</a:t>
          </a:r>
          <a:r>
            <a:rPr lang="zh-TW" altLang="en-US" sz="15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網頁位置</a:t>
          </a:r>
          <a:r>
            <a:rPr lang="en-US" altLang="en-US" sz="15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#</a:t>
          </a:r>
          <a:r>
            <a:rPr lang="zh-TW" altLang="en-US" sz="15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連結位置的名稱</a:t>
          </a:r>
          <a:r>
            <a:rPr lang="en-US" altLang="en-US" sz="15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"&gt;</a:t>
          </a:r>
          <a:r>
            <a:rPr lang="zh-TW" altLang="en-US" sz="15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敘述文字</a:t>
          </a:r>
          <a:r>
            <a:rPr lang="en-US" altLang="en-US" sz="15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&lt;/A&gt;</a:t>
          </a:r>
          <a:endParaRPr lang="zh-TW" altLang="en-US" sz="1500" b="1" kern="1200" dirty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4058220"/>
        <a:ext cx="8928992" cy="1370250"/>
      </dsp:txXfrm>
    </dsp:sp>
    <dsp:sp modelId="{B0B2F5D0-0CED-43D9-86D7-E41A65650330}">
      <dsp:nvSpPr>
        <dsp:cNvPr id="0" name=""/>
        <dsp:cNvSpPr/>
      </dsp:nvSpPr>
      <dsp:spPr>
        <a:xfrm>
          <a:off x="446449" y="3836820"/>
          <a:ext cx="6250294" cy="442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文件外超連結：當欲連結的內容在不同的網頁當中</a:t>
          </a:r>
          <a:endParaRPr lang="zh-TW" altLang="en-US" sz="1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8065" y="3858436"/>
        <a:ext cx="6207062" cy="3995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0DDF5-3A38-4137-BE2C-0D26FC19B5EA}">
      <dsp:nvSpPr>
        <dsp:cNvPr id="0" name=""/>
        <dsp:cNvSpPr/>
      </dsp:nvSpPr>
      <dsp:spPr>
        <a:xfrm>
          <a:off x="0" y="311892"/>
          <a:ext cx="8568952" cy="948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046" tIns="291592" rIns="66504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形成一個表格的最基本標籤，在於表達欲建造一個表格，其他與表格有關的標籤都必須在這組標籤之內。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11892"/>
        <a:ext cx="8568952" cy="948150"/>
      </dsp:txXfrm>
    </dsp:sp>
    <dsp:sp modelId="{24993889-6CBF-441B-B39A-DA9563A2C572}">
      <dsp:nvSpPr>
        <dsp:cNvPr id="0" name=""/>
        <dsp:cNvSpPr/>
      </dsp:nvSpPr>
      <dsp:spPr>
        <a:xfrm>
          <a:off x="428447" y="177370"/>
          <a:ext cx="5998266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標籤：</a:t>
          </a:r>
          <a:r>
            <a:rPr lang="en-US" altLang="zh-TW" sz="14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&lt;Table&gt;&lt;/Table&gt;</a:t>
          </a:r>
          <a:endParaRPr lang="zh-TW" altLang="en-US" sz="1400" kern="1200"/>
        </a:p>
      </dsp:txBody>
      <dsp:txXfrm>
        <a:off x="448622" y="197545"/>
        <a:ext cx="5957916" cy="372930"/>
      </dsp:txXfrm>
    </dsp:sp>
    <dsp:sp modelId="{8123EE3E-3FA8-465D-8670-71B26DB4463D}">
      <dsp:nvSpPr>
        <dsp:cNvPr id="0" name=""/>
        <dsp:cNvSpPr/>
      </dsp:nvSpPr>
      <dsp:spPr>
        <a:xfrm>
          <a:off x="0" y="1614400"/>
          <a:ext cx="8568952" cy="672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046" tIns="291592" rIns="66504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用於顯示表格的標題。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614400"/>
        <a:ext cx="8568952" cy="672525"/>
      </dsp:txXfrm>
    </dsp:sp>
    <dsp:sp modelId="{4ABEDA58-4561-4F59-81F2-A8C31BB85E9E}">
      <dsp:nvSpPr>
        <dsp:cNvPr id="0" name=""/>
        <dsp:cNvSpPr/>
      </dsp:nvSpPr>
      <dsp:spPr>
        <a:xfrm>
          <a:off x="428447" y="1407760"/>
          <a:ext cx="5998266" cy="41328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標籤：</a:t>
          </a: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&lt;Caption&gt;&lt;/Caption&gt;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8622" y="1427935"/>
        <a:ext cx="5957916" cy="372930"/>
      </dsp:txXfrm>
    </dsp:sp>
    <dsp:sp modelId="{784D9ED4-802B-4E7C-82CF-204B22BDA3F7}">
      <dsp:nvSpPr>
        <dsp:cNvPr id="0" name=""/>
        <dsp:cNvSpPr/>
      </dsp:nvSpPr>
      <dsp:spPr>
        <a:xfrm>
          <a:off x="0" y="2569166"/>
          <a:ext cx="8568952" cy="672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046" tIns="291592" rIns="66504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定義欄位資料的標題名稱，欄位內的資料會</a:t>
          </a:r>
          <a:r>
            <a:rPr lang="zh-TW" altLang="en-US" sz="1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自動加粗</a:t>
          </a:r>
          <a:r>
            <a:rPr lang="zh-TW" altLang="en-US" sz="14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而且還會居中排列。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569166"/>
        <a:ext cx="8568952" cy="672525"/>
      </dsp:txXfrm>
    </dsp:sp>
    <dsp:sp modelId="{622E72B2-D25A-4BDE-BFDA-D45C2152A017}">
      <dsp:nvSpPr>
        <dsp:cNvPr id="0" name=""/>
        <dsp:cNvSpPr/>
      </dsp:nvSpPr>
      <dsp:spPr>
        <a:xfrm>
          <a:off x="428447" y="2362525"/>
          <a:ext cx="5998266" cy="41328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標籤：</a:t>
          </a: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&lt;TH&gt;&lt;/TH&gt;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8622" y="2382700"/>
        <a:ext cx="5957916" cy="372930"/>
      </dsp:txXfrm>
    </dsp:sp>
    <dsp:sp modelId="{1495CFB3-FBB0-4EB2-8C73-F049981A36F3}">
      <dsp:nvSpPr>
        <dsp:cNvPr id="0" name=""/>
        <dsp:cNvSpPr/>
      </dsp:nvSpPr>
      <dsp:spPr>
        <a:xfrm>
          <a:off x="0" y="3523931"/>
          <a:ext cx="8568952" cy="672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046" tIns="291592" rIns="66504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定義表格的列數，有多少組</a:t>
          </a: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&lt;TR&gt;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標籤，則表格就會顯示出多少列。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523931"/>
        <a:ext cx="8568952" cy="672525"/>
      </dsp:txXfrm>
    </dsp:sp>
    <dsp:sp modelId="{FD77FB14-B5F5-4771-B350-AA3CDA0C9687}">
      <dsp:nvSpPr>
        <dsp:cNvPr id="0" name=""/>
        <dsp:cNvSpPr/>
      </dsp:nvSpPr>
      <dsp:spPr>
        <a:xfrm>
          <a:off x="428447" y="3317291"/>
          <a:ext cx="5998266" cy="41328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標籤：</a:t>
          </a: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&lt;TR&gt;&lt;/TR&gt;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8622" y="3337466"/>
        <a:ext cx="5957916" cy="372930"/>
      </dsp:txXfrm>
    </dsp:sp>
    <dsp:sp modelId="{5B3818E7-3B5B-424B-B327-67DA6879A4B0}">
      <dsp:nvSpPr>
        <dsp:cNvPr id="0" name=""/>
        <dsp:cNvSpPr/>
      </dsp:nvSpPr>
      <dsp:spPr>
        <a:xfrm>
          <a:off x="0" y="4478696"/>
          <a:ext cx="8568952" cy="672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046" tIns="291592" rIns="66504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定義表格每一列內的行</a:t>
          </a: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欄</a:t>
          </a: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數，有多少組</a:t>
          </a:r>
          <a:r>
            <a:rPr lang="en-US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&lt;T</a:t>
          </a: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D</a:t>
          </a:r>
          <a:r>
            <a:rPr lang="en-US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&gt;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標籤，則表格就會顯示出多少行</a:t>
          </a: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欄</a:t>
          </a: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4478696"/>
        <a:ext cx="8568952" cy="672525"/>
      </dsp:txXfrm>
    </dsp:sp>
    <dsp:sp modelId="{CACB6BE8-F059-45F6-85A1-8A06BC25E8E0}">
      <dsp:nvSpPr>
        <dsp:cNvPr id="0" name=""/>
        <dsp:cNvSpPr/>
      </dsp:nvSpPr>
      <dsp:spPr>
        <a:xfrm>
          <a:off x="428447" y="4272056"/>
          <a:ext cx="5998266" cy="4132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標籤：</a:t>
          </a: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&lt;TD&gt;&lt;/TD&gt;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8622" y="4292231"/>
        <a:ext cx="5957916" cy="37293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C149A-DFC2-46BD-82A8-FD224E27D3E4}">
      <dsp:nvSpPr>
        <dsp:cNvPr id="0" name=""/>
        <dsp:cNvSpPr/>
      </dsp:nvSpPr>
      <dsp:spPr>
        <a:xfrm>
          <a:off x="0" y="452673"/>
          <a:ext cx="8136904" cy="467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514" tIns="562356" rIns="631514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700" kern="1200"/>
        </a:p>
      </dsp:txBody>
      <dsp:txXfrm>
        <a:off x="0" y="452673"/>
        <a:ext cx="8136904" cy="4677750"/>
      </dsp:txXfrm>
    </dsp:sp>
    <dsp:sp modelId="{C07B411E-9C85-4FDD-B814-D9CD1FFFD365}">
      <dsp:nvSpPr>
        <dsp:cNvPr id="0" name=""/>
        <dsp:cNvSpPr/>
      </dsp:nvSpPr>
      <dsp:spPr>
        <a:xfrm>
          <a:off x="406845" y="54152"/>
          <a:ext cx="5695832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範例</a:t>
          </a:r>
          <a:endParaRPr lang="zh-TW" altLang="en-US" sz="2700" kern="1200" dirty="0"/>
        </a:p>
      </dsp:txBody>
      <dsp:txXfrm>
        <a:off x="445753" y="93060"/>
        <a:ext cx="5618016" cy="71922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BDA83-75DC-4468-8A8D-78E8AB9405D1}">
      <dsp:nvSpPr>
        <dsp:cNvPr id="0" name=""/>
        <dsp:cNvSpPr/>
      </dsp:nvSpPr>
      <dsp:spPr>
        <a:xfrm>
          <a:off x="0" y="321614"/>
          <a:ext cx="8856984" cy="1219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74904" rIns="68740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形成一個表格的最基本標籤，在於表達欲建造一個表格，其他與表格有關的標籤都必須在這組標籤之內。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21614"/>
        <a:ext cx="8856984" cy="1219050"/>
      </dsp:txXfrm>
    </dsp:sp>
    <dsp:sp modelId="{CAFB8F3C-7A6C-4003-A065-0F6E29DC0E8E}">
      <dsp:nvSpPr>
        <dsp:cNvPr id="0" name=""/>
        <dsp:cNvSpPr/>
      </dsp:nvSpPr>
      <dsp:spPr>
        <a:xfrm>
          <a:off x="442849" y="55934"/>
          <a:ext cx="6199888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標籤：</a:t>
          </a: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&lt;Table&gt;&lt;/Table&gt;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8788" y="81873"/>
        <a:ext cx="6148010" cy="479482"/>
      </dsp:txXfrm>
    </dsp:sp>
    <dsp:sp modelId="{628AB314-5640-434B-A6D0-1C52FD1B7D0F}">
      <dsp:nvSpPr>
        <dsp:cNvPr id="0" name=""/>
        <dsp:cNvSpPr/>
      </dsp:nvSpPr>
      <dsp:spPr>
        <a:xfrm>
          <a:off x="0" y="1903544"/>
          <a:ext cx="8856984" cy="215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74904" rIns="68740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Border</a:t>
          </a:r>
          <a:r>
            <a:rPr lang="zh-TW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：為表格加上框線。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Width</a:t>
          </a:r>
          <a:r>
            <a:rPr lang="zh-TW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Height</a:t>
          </a:r>
          <a:r>
            <a:rPr lang="zh-TW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：設定表格的寬度及高度。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Bgcolor</a:t>
          </a:r>
          <a:r>
            <a:rPr lang="zh-TW" altLang="zh-TW" sz="180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：設定表格的背景顏色。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Background</a:t>
          </a:r>
          <a:r>
            <a:rPr lang="zh-TW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：設定表格的背景。</a:t>
          </a:r>
        </a:p>
      </dsp:txBody>
      <dsp:txXfrm>
        <a:off x="0" y="1903544"/>
        <a:ext cx="8856984" cy="2154600"/>
      </dsp:txXfrm>
    </dsp:sp>
    <dsp:sp modelId="{8CEE7496-5EDA-4766-BB94-5517D184E254}">
      <dsp:nvSpPr>
        <dsp:cNvPr id="0" name=""/>
        <dsp:cNvSpPr/>
      </dsp:nvSpPr>
      <dsp:spPr>
        <a:xfrm>
          <a:off x="442849" y="1637864"/>
          <a:ext cx="6199888" cy="53136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相關屬性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8788" y="1663803"/>
        <a:ext cx="6148010" cy="479482"/>
      </dsp:txXfrm>
    </dsp:sp>
    <dsp:sp modelId="{E71542F8-5D24-4867-BD7D-0FADB2B7094F}">
      <dsp:nvSpPr>
        <dsp:cNvPr id="0" name=""/>
        <dsp:cNvSpPr/>
      </dsp:nvSpPr>
      <dsp:spPr>
        <a:xfrm>
          <a:off x="0" y="4421882"/>
          <a:ext cx="8856984" cy="779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74904" rIns="68740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5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&lt;table width="70%" border="4" background="bg00.gif"&gt; …. &lt;/table&gt;</a:t>
          </a:r>
          <a:endParaRPr lang="en-US" altLang="zh-TW" sz="15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4421882"/>
        <a:ext cx="8856984" cy="779625"/>
      </dsp:txXfrm>
    </dsp:sp>
    <dsp:sp modelId="{2706F336-0780-477D-B3FD-4584F1352183}">
      <dsp:nvSpPr>
        <dsp:cNvPr id="0" name=""/>
        <dsp:cNvSpPr/>
      </dsp:nvSpPr>
      <dsp:spPr>
        <a:xfrm>
          <a:off x="442849" y="4155344"/>
          <a:ext cx="6199888" cy="5313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8788" y="4181283"/>
        <a:ext cx="6148010" cy="4794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AB314-5640-434B-A6D0-1C52FD1B7D0F}">
      <dsp:nvSpPr>
        <dsp:cNvPr id="0" name=""/>
        <dsp:cNvSpPr/>
      </dsp:nvSpPr>
      <dsp:spPr>
        <a:xfrm>
          <a:off x="0" y="757596"/>
          <a:ext cx="8856984" cy="419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645668" rIns="687400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3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Align</a:t>
          </a:r>
          <a:r>
            <a:rPr lang="zh-TW" altLang="zh-TW" sz="3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：控制資料顯示的水平位置。可設定的值有</a:t>
          </a:r>
          <a:r>
            <a:rPr lang="en-US" altLang="zh-TW" sz="3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left</a:t>
          </a:r>
          <a:r>
            <a:rPr lang="zh-TW" altLang="zh-TW" sz="3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3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center</a:t>
          </a:r>
          <a:r>
            <a:rPr lang="zh-TW" altLang="zh-TW" sz="3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及</a:t>
          </a:r>
          <a:r>
            <a:rPr lang="en-US" altLang="zh-TW" sz="3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right</a:t>
          </a:r>
          <a:r>
            <a:rPr lang="zh-TW" altLang="zh-TW" sz="3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三種。</a:t>
          </a:r>
          <a:endParaRPr lang="en-US" altLang="zh-TW" sz="31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310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Valign</a:t>
          </a:r>
          <a:r>
            <a:rPr lang="zh-TW" altLang="zh-TW" sz="3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：控制資料顯示的垂直位置。而可設定的值有</a:t>
          </a:r>
          <a:r>
            <a:rPr lang="en-US" altLang="zh-TW" sz="3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top</a:t>
          </a:r>
          <a:r>
            <a:rPr lang="zh-TW" altLang="zh-TW" sz="3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3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middle</a:t>
          </a:r>
          <a:r>
            <a:rPr lang="zh-TW" altLang="zh-TW" sz="3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及</a:t>
          </a:r>
          <a:r>
            <a:rPr lang="en-US" altLang="zh-TW" sz="3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bottom</a:t>
          </a:r>
          <a:r>
            <a:rPr lang="zh-TW" altLang="zh-TW" sz="3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三種。</a:t>
          </a:r>
          <a:endParaRPr lang="en-US" altLang="zh-TW" sz="31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3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Width</a:t>
          </a:r>
          <a:r>
            <a:rPr lang="zh-TW" altLang="zh-TW" sz="3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：設定寬度。</a:t>
          </a:r>
        </a:p>
      </dsp:txBody>
      <dsp:txXfrm>
        <a:off x="0" y="757596"/>
        <a:ext cx="8856984" cy="4198950"/>
      </dsp:txXfrm>
    </dsp:sp>
    <dsp:sp modelId="{8CEE7496-5EDA-4766-BB94-5517D184E254}">
      <dsp:nvSpPr>
        <dsp:cNvPr id="0" name=""/>
        <dsp:cNvSpPr/>
      </dsp:nvSpPr>
      <dsp:spPr>
        <a:xfrm>
          <a:off x="442849" y="300036"/>
          <a:ext cx="6199888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相關屬性</a:t>
          </a:r>
          <a:endParaRPr lang="zh-TW" altLang="en-US" sz="3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7521" y="344708"/>
        <a:ext cx="6110544" cy="82577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BDA83-75DC-4468-8A8D-78E8AB9405D1}">
      <dsp:nvSpPr>
        <dsp:cNvPr id="0" name=""/>
        <dsp:cNvSpPr/>
      </dsp:nvSpPr>
      <dsp:spPr>
        <a:xfrm>
          <a:off x="0" y="621573"/>
          <a:ext cx="8856984" cy="267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520700" rIns="6874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以超連結的方式來連結音效檔或是視訊檔，其效果都是讓瀏覽者能能利用超連結的特性來</a:t>
          </a:r>
          <a:r>
            <a:rPr lang="zh-TW" altLang="en-US" sz="25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下載該多媒體檔</a:t>
          </a:r>
          <a:r>
            <a:rPr lang="zh-TW" altLang="en-US" sz="2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，或是用可播放這些多媒體檔的輔助程式來開啟它。現在就來示範該如何連結這些多媒體檔。</a:t>
          </a:r>
          <a:endParaRPr lang="zh-TW" altLang="en-US" sz="2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621573"/>
        <a:ext cx="8856984" cy="2677500"/>
      </dsp:txXfrm>
    </dsp:sp>
    <dsp:sp modelId="{CAFB8F3C-7A6C-4003-A065-0F6E29DC0E8E}">
      <dsp:nvSpPr>
        <dsp:cNvPr id="0" name=""/>
        <dsp:cNvSpPr/>
      </dsp:nvSpPr>
      <dsp:spPr>
        <a:xfrm>
          <a:off x="442849" y="252573"/>
          <a:ext cx="6199888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超連結法</a:t>
          </a:r>
          <a:endParaRPr lang="zh-TW" altLang="en-US" sz="2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8875" y="288599"/>
        <a:ext cx="6127836" cy="665948"/>
      </dsp:txXfrm>
    </dsp:sp>
    <dsp:sp modelId="{516B68A0-E923-4B36-BF2A-264AE8AF69A0}">
      <dsp:nvSpPr>
        <dsp:cNvPr id="0" name=""/>
        <dsp:cNvSpPr/>
      </dsp:nvSpPr>
      <dsp:spPr>
        <a:xfrm>
          <a:off x="0" y="3803073"/>
          <a:ext cx="8856984" cy="12009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520700" rIns="6874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 </a:t>
          </a:r>
          <a:r>
            <a:rPr lang="en-US" altLang="en-US" sz="250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href</a:t>
          </a:r>
          <a:r>
            <a:rPr lang="en-US" altLang="en-US" sz="2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=</a:t>
          </a:r>
          <a:r>
            <a:rPr lang="en-US" altLang="zh-TW" sz="25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en-US" sz="2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01.wav</a:t>
          </a:r>
          <a:r>
            <a:rPr lang="en-US" altLang="zh-TW" sz="25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en-US" sz="2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&gt;</a:t>
          </a:r>
          <a:r>
            <a:rPr lang="zh-TW" altLang="en-US" sz="2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璧花小姐</a:t>
          </a:r>
          <a:r>
            <a:rPr lang="en-US" altLang="en-US" sz="2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&lt;/A&gt;</a:t>
          </a:r>
          <a:endParaRPr lang="zh-TW" altLang="en-US" sz="2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803073"/>
        <a:ext cx="8856984" cy="1200937"/>
      </dsp:txXfrm>
    </dsp:sp>
    <dsp:sp modelId="{539D42C1-47DB-4729-A075-DB073A65B8B9}">
      <dsp:nvSpPr>
        <dsp:cNvPr id="0" name=""/>
        <dsp:cNvSpPr/>
      </dsp:nvSpPr>
      <dsp:spPr>
        <a:xfrm>
          <a:off x="442849" y="3434073"/>
          <a:ext cx="6199888" cy="7380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endParaRPr lang="zh-TW" altLang="en-US" sz="2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8875" y="3470099"/>
        <a:ext cx="6127836" cy="66594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BDA83-75DC-4468-8A8D-78E8AB9405D1}">
      <dsp:nvSpPr>
        <dsp:cNvPr id="0" name=""/>
        <dsp:cNvSpPr/>
      </dsp:nvSpPr>
      <dsp:spPr>
        <a:xfrm>
          <a:off x="0" y="328060"/>
          <a:ext cx="8856984" cy="7205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12420" rIns="68740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用於</a:t>
          </a:r>
          <a:r>
            <a:rPr lang="zh-TW" altLang="en-US" sz="15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嵌入音樂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在網頁上的標籤。亦可被使用製作網頁的背景音樂。</a:t>
          </a:r>
          <a:endParaRPr lang="zh-TW" altLang="en-US" sz="1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28060"/>
        <a:ext cx="8856984" cy="720562"/>
      </dsp:txXfrm>
    </dsp:sp>
    <dsp:sp modelId="{CAFB8F3C-7A6C-4003-A065-0F6E29DC0E8E}">
      <dsp:nvSpPr>
        <dsp:cNvPr id="0" name=""/>
        <dsp:cNvSpPr/>
      </dsp:nvSpPr>
      <dsp:spPr>
        <a:xfrm>
          <a:off x="442849" y="106660"/>
          <a:ext cx="6199888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標籤：</a:t>
          </a:r>
          <a: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&lt;audio&gt;&lt;/audio&gt;</a:t>
          </a:r>
          <a:endParaRPr lang="zh-TW" altLang="en-US" sz="1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4465" y="128276"/>
        <a:ext cx="6156656" cy="399568"/>
      </dsp:txXfrm>
    </dsp:sp>
    <dsp:sp modelId="{CE2E1031-A6BB-4039-BB3D-FBB3866B5A07}">
      <dsp:nvSpPr>
        <dsp:cNvPr id="0" name=""/>
        <dsp:cNvSpPr/>
      </dsp:nvSpPr>
      <dsp:spPr>
        <a:xfrm>
          <a:off x="0" y="1351023"/>
          <a:ext cx="8856984" cy="212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12420" rIns="68740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5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src</a:t>
          </a:r>
          <a:r>
            <a:rPr lang="zh-TW" altLang="en-US" sz="15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：設定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影片或音樂的路徑或網址</a:t>
          </a:r>
          <a:endParaRPr lang="zh-TW" altLang="en-US" sz="1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50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autoplay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是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用來設定是否自動播放音樂，值為</a:t>
          </a:r>
          <a:r>
            <a:rPr lang="en-US" altLang="zh-TW" sz="150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autoplay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controls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：是用來表示是否顯示面板，值為</a:t>
          </a:r>
          <a: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control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loop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：表示</a:t>
          </a:r>
          <a:r>
            <a:rPr lang="zh-TW" altLang="en-US" sz="15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否不停地連續播放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，值為</a:t>
          </a:r>
          <a: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loop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preload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en-US" sz="1500" b="0" i="0" kern="1200" dirty="0" smtClean="0"/>
            <a:t>音訊在頁面載入時進行載入，並預備播放。</a:t>
          </a:r>
          <a:r>
            <a:rPr lang="en-US" altLang="zh-TW" sz="1500" b="0" i="0" kern="1200" dirty="0" smtClean="0"/>
            <a:t>(</a:t>
          </a:r>
          <a:r>
            <a:rPr lang="zh-TW" altLang="en-US" sz="1500" b="0" i="0" kern="1200" dirty="0" smtClean="0"/>
            <a:t>如果使用 </a:t>
          </a:r>
          <a:r>
            <a:rPr lang="en-US" sz="1500" b="0" i="0" kern="1200" dirty="0" err="1" smtClean="0"/>
            <a:t>autoplay</a:t>
          </a:r>
          <a:r>
            <a:rPr lang="zh-TW" altLang="en-US" sz="1500" b="0" i="0" kern="1200" dirty="0" smtClean="0"/>
            <a:t>則忽略該屬性。</a:t>
          </a:r>
          <a:r>
            <a:rPr lang="en-US" altLang="zh-TW" sz="1500" b="0" i="0" kern="1200" dirty="0" smtClean="0"/>
            <a:t>)</a:t>
          </a:r>
          <a:endParaRPr lang="zh-TW" altLang="en-US" sz="1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351023"/>
        <a:ext cx="8856984" cy="2126250"/>
      </dsp:txXfrm>
    </dsp:sp>
    <dsp:sp modelId="{238E6D05-32D1-438E-A50A-18A42C69515A}">
      <dsp:nvSpPr>
        <dsp:cNvPr id="0" name=""/>
        <dsp:cNvSpPr/>
      </dsp:nvSpPr>
      <dsp:spPr>
        <a:xfrm>
          <a:off x="442849" y="1129623"/>
          <a:ext cx="6199888" cy="44280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相關屬性</a:t>
          </a:r>
          <a:endParaRPr lang="zh-TW" altLang="en-US" sz="1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4465" y="1151239"/>
        <a:ext cx="6156656" cy="399568"/>
      </dsp:txXfrm>
    </dsp:sp>
    <dsp:sp modelId="{516B68A0-E923-4B36-BF2A-264AE8AF69A0}">
      <dsp:nvSpPr>
        <dsp:cNvPr id="0" name=""/>
        <dsp:cNvSpPr/>
      </dsp:nvSpPr>
      <dsp:spPr>
        <a:xfrm>
          <a:off x="0" y="3748123"/>
          <a:ext cx="8856984" cy="137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12420" rIns="68740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&lt;audio </a:t>
          </a:r>
          <a:r>
            <a:rPr lang="en-US" altLang="en-US" sz="150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autoplay</a:t>
          </a:r>
          <a:r>
            <a:rPr lang="en-US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="</a:t>
          </a:r>
          <a:r>
            <a:rPr lang="en-US" altLang="en-US" sz="150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autoplay</a:t>
          </a:r>
          <a:r>
            <a:rPr lang="en-US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 controls="controls" loop ="loop" preload ="auto" </a:t>
          </a:r>
          <a:r>
            <a:rPr lang="en-US" altLang="en-US" sz="150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src</a:t>
          </a:r>
          <a:r>
            <a:rPr lang="en-US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="01.mp3"&gt;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你的瀏覽器不支援</a:t>
          </a:r>
          <a:r>
            <a:rPr lang="en-US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audio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</a:t>
          </a:r>
          <a:r>
            <a:rPr lang="en-US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&lt;/audio&gt;</a:t>
          </a:r>
          <a:endParaRPr lang="zh-TW" altLang="en-US" sz="1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748123"/>
        <a:ext cx="8856984" cy="1370250"/>
      </dsp:txXfrm>
    </dsp:sp>
    <dsp:sp modelId="{539D42C1-47DB-4729-A075-DB073A65B8B9}">
      <dsp:nvSpPr>
        <dsp:cNvPr id="0" name=""/>
        <dsp:cNvSpPr/>
      </dsp:nvSpPr>
      <dsp:spPr>
        <a:xfrm>
          <a:off x="442849" y="3558273"/>
          <a:ext cx="6199888" cy="442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endParaRPr lang="zh-TW" altLang="en-US" sz="1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4465" y="3579889"/>
        <a:ext cx="6156656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B5F80-3E8F-4988-92E0-651BF0830CD2}">
      <dsp:nvSpPr>
        <dsp:cNvPr id="0" name=""/>
        <dsp:cNvSpPr/>
      </dsp:nvSpPr>
      <dsp:spPr>
        <a:xfrm>
          <a:off x="0" y="10371"/>
          <a:ext cx="8856984" cy="973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0" kern="1200" dirty="0" smtClean="0"/>
            <a:t>&lt;center&gt;&lt;/center&gt;</a:t>
          </a:r>
          <a:r>
            <a:rPr lang="zh-TW" altLang="en-US" sz="3200" b="0" kern="1200" dirty="0" smtClean="0"/>
            <a:t>：置中對齊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519" y="57890"/>
        <a:ext cx="8761946" cy="878402"/>
      </dsp:txXfrm>
    </dsp:sp>
    <dsp:sp modelId="{1574ECA6-D8CF-446D-909B-B3E5B7156047}">
      <dsp:nvSpPr>
        <dsp:cNvPr id="0" name=""/>
        <dsp:cNvSpPr/>
      </dsp:nvSpPr>
      <dsp:spPr>
        <a:xfrm>
          <a:off x="0" y="1075971"/>
          <a:ext cx="8856984" cy="97344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0" kern="1200" dirty="0" smtClean="0"/>
            <a:t>&lt;</a:t>
          </a:r>
          <a:r>
            <a:rPr lang="en-US" altLang="zh-TW" sz="3200" b="0" kern="1200" dirty="0" err="1" smtClean="0"/>
            <a:t>br</a:t>
          </a:r>
          <a:r>
            <a:rPr lang="en-US" altLang="zh-TW" sz="3200" b="0" kern="1200" dirty="0" smtClean="0"/>
            <a:t>&gt;</a:t>
          </a:r>
          <a:r>
            <a:rPr lang="zh-TW" altLang="en-US" sz="3200" b="0" kern="1200" dirty="0" smtClean="0"/>
            <a:t>：換行</a:t>
          </a:r>
          <a:endParaRPr lang="en-US" altLang="zh-TW" sz="3200" b="0" kern="1200" dirty="0" smtClean="0"/>
        </a:p>
      </dsp:txBody>
      <dsp:txXfrm>
        <a:off x="47519" y="1123490"/>
        <a:ext cx="8761946" cy="878402"/>
      </dsp:txXfrm>
    </dsp:sp>
    <dsp:sp modelId="{BB0A87B8-8F3D-48DA-8FB0-17973E74624A}">
      <dsp:nvSpPr>
        <dsp:cNvPr id="0" name=""/>
        <dsp:cNvSpPr/>
      </dsp:nvSpPr>
      <dsp:spPr>
        <a:xfrm>
          <a:off x="0" y="2141572"/>
          <a:ext cx="8856984" cy="97344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0" kern="1200" dirty="0" smtClean="0"/>
            <a:t>&lt;p&gt;&lt;/p&gt;</a:t>
          </a:r>
          <a:r>
            <a:rPr lang="zh-TW" altLang="en-US" sz="3200" b="0" kern="1200" dirty="0" smtClean="0"/>
            <a:t>：段落</a:t>
          </a:r>
          <a:endParaRPr lang="en-US" altLang="zh-TW" sz="3200" b="0" kern="1200" dirty="0"/>
        </a:p>
      </dsp:txBody>
      <dsp:txXfrm>
        <a:off x="47519" y="2189091"/>
        <a:ext cx="8761946" cy="878402"/>
      </dsp:txXfrm>
    </dsp:sp>
    <dsp:sp modelId="{C3DAEBBF-67CA-445F-90B8-973F00A29B32}">
      <dsp:nvSpPr>
        <dsp:cNvPr id="0" name=""/>
        <dsp:cNvSpPr/>
      </dsp:nvSpPr>
      <dsp:spPr>
        <a:xfrm>
          <a:off x="0" y="3207172"/>
          <a:ext cx="8856984" cy="97344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0" kern="1200" dirty="0" smtClean="0"/>
            <a:t>&lt;PRE&gt;&lt;/PRE&gt;</a:t>
          </a:r>
          <a:r>
            <a:rPr lang="zh-TW" altLang="en-US" sz="3200" b="0" kern="1200" dirty="0" smtClean="0"/>
            <a:t>：使用原有的文字排列。</a:t>
          </a:r>
          <a:endParaRPr lang="en-US" altLang="zh-TW" sz="3200" b="0" kern="1200" dirty="0" smtClean="0"/>
        </a:p>
      </dsp:txBody>
      <dsp:txXfrm>
        <a:off x="47519" y="3254691"/>
        <a:ext cx="8761946" cy="878402"/>
      </dsp:txXfrm>
    </dsp:sp>
    <dsp:sp modelId="{7F37770C-D0C4-4882-87F6-BABDFEB5B2A8}">
      <dsp:nvSpPr>
        <dsp:cNvPr id="0" name=""/>
        <dsp:cNvSpPr/>
      </dsp:nvSpPr>
      <dsp:spPr>
        <a:xfrm>
          <a:off x="0" y="4272772"/>
          <a:ext cx="8856984" cy="9734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0" kern="1200" dirty="0" smtClean="0"/>
            <a:t>&lt;</a:t>
          </a:r>
          <a:r>
            <a:rPr lang="en-US" altLang="zh-TW" sz="3200" b="0" kern="1200" dirty="0" err="1" smtClean="0"/>
            <a:t>hr</a:t>
          </a:r>
          <a:r>
            <a:rPr lang="en-US" altLang="zh-TW" sz="3200" b="0" kern="1200" dirty="0" smtClean="0"/>
            <a:t>&gt;</a:t>
          </a:r>
          <a:r>
            <a:rPr lang="zh-TW" altLang="en-US" sz="3200" b="0" kern="1200" dirty="0" smtClean="0"/>
            <a:t>：水平線</a:t>
          </a:r>
          <a:endParaRPr lang="zh-TW" altLang="en-US" sz="3200" b="0" kern="1200" dirty="0"/>
        </a:p>
      </dsp:txBody>
      <dsp:txXfrm>
        <a:off x="47519" y="4320291"/>
        <a:ext cx="8761946" cy="878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BDA83-75DC-4468-8A8D-78E8AB9405D1}">
      <dsp:nvSpPr>
        <dsp:cNvPr id="0" name=""/>
        <dsp:cNvSpPr/>
      </dsp:nvSpPr>
      <dsp:spPr>
        <a:xfrm>
          <a:off x="0" y="497856"/>
          <a:ext cx="8229600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5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frameborder</a:t>
          </a:r>
          <a:r>
            <a:rPr lang="zh-TW" altLang="en-US" sz="15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設定是否顯示框架的邊框。１或</a:t>
          </a:r>
          <a: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Yes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是預設值，表示顯示邊框；０或</a:t>
          </a:r>
          <a: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No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表示不顯示邊框。</a:t>
          </a:r>
          <a:endParaRPr lang="zh-TW" altLang="en-US" sz="1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5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border</a:t>
          </a:r>
          <a:r>
            <a:rPr lang="zh-TW" altLang="en-US" sz="15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設定分割視窗間邊界處的厚度。０表示視窗之間為緊貼的狀態，數字越大，厚度越大。</a:t>
          </a:r>
          <a:endParaRPr lang="zh-TW" altLang="en-US" sz="1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497856"/>
        <a:ext cx="8229600" cy="1701000"/>
      </dsp:txXfrm>
    </dsp:sp>
    <dsp:sp modelId="{CAFB8F3C-7A6C-4003-A065-0F6E29DC0E8E}">
      <dsp:nvSpPr>
        <dsp:cNvPr id="0" name=""/>
        <dsp:cNvSpPr/>
      </dsp:nvSpPr>
      <dsp:spPr>
        <a:xfrm>
          <a:off x="411480" y="276456"/>
          <a:ext cx="5760720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Frameset</a:t>
          </a:r>
          <a:r>
            <a:rPr lang="zh-TW" altLang="en-US" sz="15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相關屬性：</a:t>
          </a:r>
          <a:endParaRPr lang="zh-TW" altLang="en-US" sz="15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3096" y="298072"/>
        <a:ext cx="5717488" cy="399568"/>
      </dsp:txXfrm>
    </dsp:sp>
    <dsp:sp modelId="{628AB314-5640-434B-A6D0-1C52FD1B7D0F}">
      <dsp:nvSpPr>
        <dsp:cNvPr id="0" name=""/>
        <dsp:cNvSpPr/>
      </dsp:nvSpPr>
      <dsp:spPr>
        <a:xfrm>
          <a:off x="0" y="2501256"/>
          <a:ext cx="8229600" cy="174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5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src</a:t>
          </a:r>
          <a:r>
            <a:rPr lang="zh-TW" altLang="en-US" sz="15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用來指定分割網頁中所對應顯示出的網頁。</a:t>
          </a:r>
          <a: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可採用相對位置</a:t>
          </a:r>
          <a: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絕對位置</a:t>
          </a:r>
          <a: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網址</a:t>
          </a:r>
          <a: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5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name</a:t>
          </a:r>
          <a:r>
            <a:rPr lang="zh-TW" altLang="en-US" sz="15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為分割視窗命名。</a:t>
          </a:r>
          <a:endParaRPr lang="en-US" altLang="zh-TW" sz="15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5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Noresize</a:t>
          </a:r>
          <a:r>
            <a:rPr lang="zh-TW" altLang="en-US" sz="15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鎖住分割視窗的大小。當您加上此標籤後，您就可以限制瀏覽您的網頁的使用者自己隨意調整分割視窗的大小。</a:t>
          </a:r>
          <a:endParaRPr lang="en-US" altLang="zh-TW" sz="15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501256"/>
        <a:ext cx="8229600" cy="1748250"/>
      </dsp:txXfrm>
    </dsp:sp>
    <dsp:sp modelId="{8CEE7496-5EDA-4766-BB94-5517D184E254}">
      <dsp:nvSpPr>
        <dsp:cNvPr id="0" name=""/>
        <dsp:cNvSpPr/>
      </dsp:nvSpPr>
      <dsp:spPr>
        <a:xfrm>
          <a:off x="411480" y="2279856"/>
          <a:ext cx="5760720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Frame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相關屬性：</a:t>
          </a:r>
          <a:endParaRPr lang="zh-TW" altLang="en-US" sz="1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3096" y="2301472"/>
        <a:ext cx="5717488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16E1C-FE46-4AFE-A49E-E8709F0BF8E6}">
      <dsp:nvSpPr>
        <dsp:cNvPr id="0" name=""/>
        <dsp:cNvSpPr/>
      </dsp:nvSpPr>
      <dsp:spPr>
        <a:xfrm>
          <a:off x="0" y="309686"/>
          <a:ext cx="8928992" cy="6244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989" tIns="270764" rIns="692989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主要用於將文字成為超連結文字，使得可以連結至另一個網頁或內容所在。</a:t>
          </a:r>
          <a:endParaRPr lang="zh-TW" altLang="en-US" sz="1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09686"/>
        <a:ext cx="8928992" cy="624487"/>
      </dsp:txXfrm>
    </dsp:sp>
    <dsp:sp modelId="{D2E0EB68-89CB-41A4-BA87-59D989939113}">
      <dsp:nvSpPr>
        <dsp:cNvPr id="0" name=""/>
        <dsp:cNvSpPr/>
      </dsp:nvSpPr>
      <dsp:spPr>
        <a:xfrm>
          <a:off x="446449" y="117806"/>
          <a:ext cx="6250294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</a:t>
          </a: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&lt;a&gt;&lt;/a&gt;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5183" y="136540"/>
        <a:ext cx="6212826" cy="346292"/>
      </dsp:txXfrm>
    </dsp:sp>
    <dsp:sp modelId="{ADC751B0-DC80-4904-A1DE-D378C72E3217}">
      <dsp:nvSpPr>
        <dsp:cNvPr id="0" name=""/>
        <dsp:cNvSpPr/>
      </dsp:nvSpPr>
      <dsp:spPr>
        <a:xfrm>
          <a:off x="0" y="1196253"/>
          <a:ext cx="8928992" cy="245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989" tIns="270764" rIns="692989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href</a:t>
          </a:r>
          <a:r>
            <a:rPr lang="zh-TW" altLang="en-US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要連結的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URL</a:t>
          </a:r>
          <a:r>
            <a:rPr lang="zh-TW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位置</a:t>
          </a:r>
          <a:r>
            <a:rPr lang="zh-TW" altLang="en-US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或網頁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可採用相對位置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絕對位置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網址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target</a:t>
          </a:r>
          <a:r>
            <a:rPr lang="zh-TW" altLang="en-US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en-US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網頁開啟之方式或位置。</a:t>
          </a:r>
          <a:endParaRPr lang="zh-TW" altLang="en-US" sz="1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(1) _blank</a:t>
          </a:r>
          <a:r>
            <a:rPr lang="zh-TW" altLang="en-US" sz="13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：開一個新的瀏覽器畫面來單獨顯示一個網頁</a:t>
          </a:r>
          <a:r>
            <a:rPr lang="en-US" altLang="zh-TW" sz="13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3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即不會顯示框架</a:t>
          </a:r>
          <a:r>
            <a:rPr lang="en-US" altLang="zh-TW" sz="13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3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(2) _self</a:t>
          </a:r>
          <a:r>
            <a:rPr lang="zh-TW" altLang="en-US" sz="13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：在該框架內顯示網頁。</a:t>
          </a:r>
          <a:endParaRPr lang="zh-TW" altLang="en-US" sz="13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(3) _top</a:t>
          </a:r>
          <a:r>
            <a:rPr lang="zh-TW" altLang="en-US" sz="13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：在該瀏覽器畫面來單獨顯示一個網頁</a:t>
          </a:r>
          <a:r>
            <a:rPr lang="en-US" altLang="zh-TW" sz="13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3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即不會顯示框架</a:t>
          </a:r>
          <a:r>
            <a:rPr lang="en-US" altLang="zh-TW" sz="13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3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(4) </a:t>
          </a:r>
          <a:r>
            <a:rPr lang="zh-TW" altLang="en-US" sz="13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框架名稱</a:t>
          </a:r>
          <a:r>
            <a:rPr lang="zh-TW" altLang="en-US" sz="13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：在對應的框架名稱內顯示網頁。</a:t>
          </a:r>
          <a:endParaRPr lang="zh-TW" altLang="en-US" sz="13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name</a:t>
          </a:r>
          <a:r>
            <a:rPr lang="zh-TW" altLang="en-US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en-US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留待稍後課程介紹。</a:t>
          </a:r>
          <a:endParaRPr lang="zh-TW" altLang="en-US" sz="1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196253"/>
        <a:ext cx="8928992" cy="2457000"/>
      </dsp:txXfrm>
    </dsp:sp>
    <dsp:sp modelId="{A0EEF7DE-2B4F-4008-BC06-05F180E4C65E}">
      <dsp:nvSpPr>
        <dsp:cNvPr id="0" name=""/>
        <dsp:cNvSpPr/>
      </dsp:nvSpPr>
      <dsp:spPr>
        <a:xfrm>
          <a:off x="446449" y="1004373"/>
          <a:ext cx="6250294" cy="38376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相關屬性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5183" y="1023107"/>
        <a:ext cx="6212826" cy="346292"/>
      </dsp:txXfrm>
    </dsp:sp>
    <dsp:sp modelId="{7C1EB9EC-C808-4562-A3B4-196F501B9581}">
      <dsp:nvSpPr>
        <dsp:cNvPr id="0" name=""/>
        <dsp:cNvSpPr/>
      </dsp:nvSpPr>
      <dsp:spPr>
        <a:xfrm>
          <a:off x="0" y="3916481"/>
          <a:ext cx="8928992" cy="155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989" tIns="270764" rIns="692989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 </a:t>
          </a:r>
          <a:r>
            <a:rPr lang="en-US" altLang="zh-TW" sz="130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href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="http://www.yahoo.com.tw/"</a:t>
          </a:r>
          <a:r>
            <a:rPr lang="zh-TW" altLang="en-US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target="_blank"&gt;Yahoo!&lt;/a&gt;</a:t>
          </a:r>
          <a:endParaRPr lang="zh-TW" altLang="en-US" sz="1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 </a:t>
          </a:r>
          <a:r>
            <a:rPr lang="en-US" altLang="zh-TW" sz="130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href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="first.html"</a:t>
          </a:r>
          <a:r>
            <a:rPr lang="zh-TW" altLang="en-US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target="_self"&gt;</a:t>
          </a:r>
          <a:r>
            <a:rPr lang="zh-TW" altLang="en-US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單元一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&lt;/a&gt;</a:t>
          </a:r>
          <a:endParaRPr lang="zh-TW" altLang="en-US" sz="1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 </a:t>
          </a:r>
          <a:r>
            <a:rPr lang="en-US" altLang="zh-TW" sz="1300" kern="120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href</a:t>
          </a:r>
          <a:r>
            <a:rPr lang="en-US" altLang="zh-TW" sz="13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="second.html"</a:t>
          </a:r>
          <a:r>
            <a:rPr lang="zh-TW" altLang="en-US" sz="13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TW" sz="13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target="_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top"&gt;</a:t>
          </a:r>
          <a:r>
            <a:rPr lang="zh-TW" altLang="en-US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單元二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&lt;/a&gt;</a:t>
          </a:r>
          <a:endParaRPr lang="zh-TW" altLang="en-US" sz="1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 </a:t>
          </a:r>
          <a:r>
            <a:rPr lang="en-US" altLang="zh-TW" sz="1300" kern="120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href</a:t>
          </a:r>
          <a:r>
            <a:rPr lang="en-US" altLang="zh-TW" sz="13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="third.html"</a:t>
          </a:r>
          <a:r>
            <a:rPr lang="zh-TW" altLang="en-US" sz="13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TW" sz="13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target="part2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"&gt;</a:t>
          </a:r>
          <a:r>
            <a:rPr lang="zh-TW" altLang="en-US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單元三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&lt;/a&gt;</a:t>
          </a:r>
          <a:endParaRPr lang="zh-TW" altLang="en-US" sz="1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916481"/>
        <a:ext cx="8928992" cy="1556100"/>
      </dsp:txXfrm>
    </dsp:sp>
    <dsp:sp modelId="{B7794CCB-06EB-4D40-8BA6-4C888695F5DD}">
      <dsp:nvSpPr>
        <dsp:cNvPr id="0" name=""/>
        <dsp:cNvSpPr/>
      </dsp:nvSpPr>
      <dsp:spPr>
        <a:xfrm>
          <a:off x="446449" y="3723453"/>
          <a:ext cx="6250294" cy="3837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5183" y="3742187"/>
        <a:ext cx="6212826" cy="346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BDA83-75DC-4468-8A8D-78E8AB9405D1}">
      <dsp:nvSpPr>
        <dsp:cNvPr id="0" name=""/>
        <dsp:cNvSpPr/>
      </dsp:nvSpPr>
      <dsp:spPr>
        <a:xfrm>
          <a:off x="0" y="325911"/>
          <a:ext cx="8856984" cy="768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33248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設定字體的大小、字型的變化、字體的顏色。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25911"/>
        <a:ext cx="8856984" cy="768599"/>
      </dsp:txXfrm>
    </dsp:sp>
    <dsp:sp modelId="{CAFB8F3C-7A6C-4003-A065-0F6E29DC0E8E}">
      <dsp:nvSpPr>
        <dsp:cNvPr id="0" name=""/>
        <dsp:cNvSpPr/>
      </dsp:nvSpPr>
      <dsp:spPr>
        <a:xfrm>
          <a:off x="442849" y="89751"/>
          <a:ext cx="6199888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標籤：</a:t>
          </a:r>
          <a:r>
            <a:rPr lang="en-US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&lt;font&gt;&lt;/font&gt;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5906" y="112808"/>
        <a:ext cx="6153774" cy="426206"/>
      </dsp:txXfrm>
    </dsp:sp>
    <dsp:sp modelId="{628AB314-5640-434B-A6D0-1C52FD1B7D0F}">
      <dsp:nvSpPr>
        <dsp:cNvPr id="0" name=""/>
        <dsp:cNvSpPr/>
      </dsp:nvSpPr>
      <dsp:spPr>
        <a:xfrm>
          <a:off x="0" y="1417071"/>
          <a:ext cx="8856984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33248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size</a:t>
          </a: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：設定文字大小，其值為</a:t>
          </a:r>
          <a:r>
            <a:rPr lang="en-US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1~7</a:t>
          </a: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，值愈大表示字愈大，預設為</a:t>
          </a:r>
          <a:r>
            <a:rPr lang="en-US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6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face</a:t>
          </a: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：設定文字字型。</a:t>
          </a:r>
          <a:endParaRPr lang="en-US" altLang="zh-TW" sz="16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color</a:t>
          </a: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：設定文字顏色，同樣可採用英文單字與</a:t>
          </a:r>
          <a:r>
            <a:rPr lang="en-US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進位代碼設定之。</a:t>
          </a:r>
          <a:endParaRPr lang="en-US" altLang="zh-TW" sz="16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417071"/>
        <a:ext cx="8856984" cy="1512000"/>
      </dsp:txXfrm>
    </dsp:sp>
    <dsp:sp modelId="{8CEE7496-5EDA-4766-BB94-5517D184E254}">
      <dsp:nvSpPr>
        <dsp:cNvPr id="0" name=""/>
        <dsp:cNvSpPr/>
      </dsp:nvSpPr>
      <dsp:spPr>
        <a:xfrm>
          <a:off x="442849" y="1180911"/>
          <a:ext cx="6199888" cy="4723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相關屬性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5906" y="1203968"/>
        <a:ext cx="6153774" cy="426206"/>
      </dsp:txXfrm>
    </dsp:sp>
    <dsp:sp modelId="{E71542F8-5D24-4867-BD7D-0FADB2B7094F}">
      <dsp:nvSpPr>
        <dsp:cNvPr id="0" name=""/>
        <dsp:cNvSpPr/>
      </dsp:nvSpPr>
      <dsp:spPr>
        <a:xfrm>
          <a:off x="0" y="3252394"/>
          <a:ext cx="8856984" cy="191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33248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b="0" kern="1200" dirty="0" smtClean="0"/>
            <a:t>&lt;font size=</a:t>
          </a:r>
          <a:r>
            <a:rPr lang="en-US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zh-TW" sz="1600" b="0" kern="1200" dirty="0" smtClean="0"/>
            <a:t>6</a:t>
          </a:r>
          <a:r>
            <a:rPr lang="en-US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zh-TW" sz="1600" b="0" kern="1200" dirty="0" smtClean="0"/>
            <a:t>&gt;</a:t>
          </a:r>
          <a:r>
            <a:rPr lang="zh-TW" altLang="en-US" sz="1600" b="0" kern="1200" dirty="0" smtClean="0"/>
            <a:t>自己的網頁自己做</a:t>
          </a:r>
          <a:r>
            <a:rPr lang="en-US" altLang="zh-TW" sz="1600" b="0" kern="1200" dirty="0" smtClean="0"/>
            <a:t>&lt;/font&gt;</a:t>
          </a:r>
          <a:endParaRPr lang="en-US" altLang="zh-TW" sz="16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b="0" kern="1200" dirty="0" smtClean="0"/>
            <a:t>&lt;font face=</a:t>
          </a:r>
          <a:r>
            <a:rPr lang="en-US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標楷體</a:t>
          </a:r>
          <a:r>
            <a:rPr lang="en-US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,</a:t>
          </a: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新細明體</a:t>
          </a:r>
          <a:r>
            <a:rPr lang="en-US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zh-TW" sz="1600" b="0" kern="1200" dirty="0" smtClean="0"/>
            <a:t>&gt;</a:t>
          </a:r>
          <a:r>
            <a:rPr lang="zh-TW" altLang="en-US" sz="1600" b="0" kern="1200" dirty="0" smtClean="0"/>
            <a:t>自己的網頁自己做</a:t>
          </a:r>
          <a:r>
            <a:rPr lang="en-US" altLang="zh-TW" sz="1600" b="0" kern="1200" dirty="0" smtClean="0"/>
            <a:t>&lt;/font&gt;</a:t>
          </a:r>
          <a:endParaRPr lang="en-US" altLang="zh-TW" sz="16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b="0" kern="1200" dirty="0" smtClean="0"/>
            <a:t>&lt;font color=</a:t>
          </a:r>
          <a:r>
            <a:rPr lang="en-US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"red"</a:t>
          </a:r>
          <a:r>
            <a:rPr lang="en-US" altLang="zh-TW" sz="1600" b="0" kern="1200" dirty="0" smtClean="0"/>
            <a:t>&gt;</a:t>
          </a:r>
          <a:r>
            <a:rPr lang="zh-TW" altLang="en-US" sz="1600" b="0" kern="1200" dirty="0" smtClean="0"/>
            <a:t>自己的網頁自己做</a:t>
          </a:r>
          <a:r>
            <a:rPr lang="en-US" altLang="zh-TW" sz="1600" b="0" kern="1200" dirty="0" smtClean="0"/>
            <a:t>&lt;/font&gt;</a:t>
          </a:r>
          <a:endParaRPr lang="en-US" altLang="zh-TW" sz="16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b="0" kern="1200" dirty="0" smtClean="0"/>
            <a:t>&lt;font face=</a:t>
          </a:r>
          <a:r>
            <a:rPr lang="en-US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標楷體</a:t>
          </a:r>
          <a:r>
            <a:rPr lang="en-US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,</a:t>
          </a: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新細明體</a:t>
          </a:r>
          <a:r>
            <a:rPr lang="en-US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600" b="0" kern="1200" dirty="0" smtClean="0"/>
            <a:t>color=</a:t>
          </a:r>
          <a:r>
            <a:rPr lang="en-US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"red"</a:t>
          </a: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600" b="0" kern="1200" dirty="0" smtClean="0"/>
            <a:t>size=</a:t>
          </a:r>
          <a:r>
            <a:rPr lang="en-US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zh-TW" sz="1600" b="0" kern="1200" dirty="0" smtClean="0"/>
            <a:t>6</a:t>
          </a:r>
          <a:r>
            <a:rPr lang="en-US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zh-TW" sz="1600" b="0" kern="1200" dirty="0" smtClean="0"/>
            <a:t>&gt;</a:t>
          </a:r>
          <a:r>
            <a:rPr lang="zh-TW" altLang="en-US" sz="1600" b="0" kern="1200" dirty="0" smtClean="0"/>
            <a:t>自己的網頁自己做</a:t>
          </a:r>
          <a:r>
            <a:rPr lang="en-US" altLang="zh-TW" sz="1600" b="0" kern="1200" dirty="0" smtClean="0"/>
            <a:t>&lt;/font&gt;</a:t>
          </a:r>
          <a:endParaRPr lang="en-US" altLang="zh-TW" sz="16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252394"/>
        <a:ext cx="8856984" cy="1915200"/>
      </dsp:txXfrm>
    </dsp:sp>
    <dsp:sp modelId="{2706F336-0780-477D-B3FD-4584F1352183}">
      <dsp:nvSpPr>
        <dsp:cNvPr id="0" name=""/>
        <dsp:cNvSpPr/>
      </dsp:nvSpPr>
      <dsp:spPr>
        <a:xfrm>
          <a:off x="442849" y="3015471"/>
          <a:ext cx="6199888" cy="4723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endParaRPr lang="en-US" altLang="zh-TW" sz="16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5906" y="3038528"/>
        <a:ext cx="6153774" cy="426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BDA83-75DC-4468-8A8D-78E8AB9405D1}">
      <dsp:nvSpPr>
        <dsp:cNvPr id="0" name=""/>
        <dsp:cNvSpPr/>
      </dsp:nvSpPr>
      <dsp:spPr>
        <a:xfrm>
          <a:off x="0" y="272001"/>
          <a:ext cx="8856984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74904" rIns="68740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數字越大，顯示的文字越小。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使用時，字體會自動做加粗效果並且自動換行。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72001"/>
        <a:ext cx="8856984" cy="1275750"/>
      </dsp:txXfrm>
    </dsp:sp>
    <dsp:sp modelId="{CAFB8F3C-7A6C-4003-A065-0F6E29DC0E8E}">
      <dsp:nvSpPr>
        <dsp:cNvPr id="0" name=""/>
        <dsp:cNvSpPr/>
      </dsp:nvSpPr>
      <dsp:spPr>
        <a:xfrm>
          <a:off x="442849" y="6321"/>
          <a:ext cx="6199888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標籤：</a:t>
          </a: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&lt;H1&gt;&lt;/H1&gt; ~ &lt;H6&gt;&lt;/H6&gt;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8788" y="32260"/>
        <a:ext cx="6148010" cy="479482"/>
      </dsp:txXfrm>
    </dsp:sp>
    <dsp:sp modelId="{628AB314-5640-434B-A6D0-1C52FD1B7D0F}">
      <dsp:nvSpPr>
        <dsp:cNvPr id="0" name=""/>
        <dsp:cNvSpPr/>
      </dsp:nvSpPr>
      <dsp:spPr>
        <a:xfrm>
          <a:off x="0" y="1910631"/>
          <a:ext cx="8856984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74904" rIns="68740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</a:t>
          </a:r>
          <a:r>
            <a:rPr lang="en-US" altLang="zh-TW" sz="18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small&gt;&lt;/</a:t>
          </a: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small&gt;</a:t>
          </a: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：顯示小的字體</a:t>
          </a: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&lt;big&gt;&lt;/big&gt;</a:t>
          </a: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：顯示大的字體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910631"/>
        <a:ext cx="8856984" cy="1275750"/>
      </dsp:txXfrm>
    </dsp:sp>
    <dsp:sp modelId="{8CEE7496-5EDA-4766-BB94-5517D184E254}">
      <dsp:nvSpPr>
        <dsp:cNvPr id="0" name=""/>
        <dsp:cNvSpPr/>
      </dsp:nvSpPr>
      <dsp:spPr>
        <a:xfrm>
          <a:off x="442849" y="1644951"/>
          <a:ext cx="6199888" cy="53136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標籤：</a:t>
          </a: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&lt;small&gt;&lt;/small&gt; &amp; &lt;big&gt;&lt;/big&gt;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8788" y="1670890"/>
        <a:ext cx="6148010" cy="479482"/>
      </dsp:txXfrm>
    </dsp:sp>
    <dsp:sp modelId="{E71542F8-5D24-4867-BD7D-0FADB2B7094F}">
      <dsp:nvSpPr>
        <dsp:cNvPr id="0" name=""/>
        <dsp:cNvSpPr/>
      </dsp:nvSpPr>
      <dsp:spPr>
        <a:xfrm>
          <a:off x="0" y="3550120"/>
          <a:ext cx="8856984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74904" rIns="68740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&lt;B&gt;</a:t>
          </a:r>
          <a:r>
            <a:rPr lang="zh-TW" altLang="zh-TW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這是粗體字效果</a:t>
          </a:r>
          <a:r>
            <a:rPr lang="en-US" altLang="zh-TW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&lt;/B&gt;</a:t>
          </a: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這是粗體字效果</a:t>
          </a:r>
          <a:endParaRPr lang="en-US" altLang="zh-TW" sz="18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&lt;I&gt;</a:t>
          </a:r>
          <a:r>
            <a:rPr lang="zh-TW" altLang="zh-TW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這是斜體字效果</a:t>
          </a:r>
          <a:r>
            <a:rPr lang="en-US" altLang="zh-TW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&lt;/I&gt;</a:t>
          </a: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zh-TW" sz="1800" b="0" i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這是斜體字效果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&lt;U&gt;</a:t>
          </a:r>
          <a:r>
            <a:rPr lang="zh-TW" altLang="zh-TW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文字加了底線</a:t>
          </a:r>
          <a:r>
            <a:rPr lang="en-US" altLang="zh-TW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&lt;/U&gt;</a:t>
          </a: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zh-TW" sz="1800" b="0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文字加了底線</a:t>
          </a:r>
        </a:p>
      </dsp:txBody>
      <dsp:txXfrm>
        <a:off x="0" y="3550120"/>
        <a:ext cx="8856984" cy="1701000"/>
      </dsp:txXfrm>
    </dsp:sp>
    <dsp:sp modelId="{2706F336-0780-477D-B3FD-4584F1352183}">
      <dsp:nvSpPr>
        <dsp:cNvPr id="0" name=""/>
        <dsp:cNvSpPr/>
      </dsp:nvSpPr>
      <dsp:spPr>
        <a:xfrm>
          <a:off x="442849" y="3283582"/>
          <a:ext cx="6199888" cy="5313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&lt;B&gt;&lt;/B&gt; &amp; &lt;I&gt;&lt;/I&gt; &amp; &lt;U&gt;&lt;/U&gt;</a:t>
          </a:r>
        </a:p>
      </dsp:txBody>
      <dsp:txXfrm>
        <a:off x="468788" y="3309521"/>
        <a:ext cx="6148010" cy="4794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BDA83-75DC-4468-8A8D-78E8AB9405D1}">
      <dsp:nvSpPr>
        <dsp:cNvPr id="0" name=""/>
        <dsp:cNvSpPr/>
      </dsp:nvSpPr>
      <dsp:spPr>
        <a:xfrm>
          <a:off x="0" y="194545"/>
          <a:ext cx="8856984" cy="6244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270764" rIns="68740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設定字體的大小、字型的變化、字體的顏色。</a:t>
          </a:r>
          <a:endParaRPr lang="zh-TW" altLang="en-US" sz="1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94545"/>
        <a:ext cx="8856984" cy="624487"/>
      </dsp:txXfrm>
    </dsp:sp>
    <dsp:sp modelId="{CAFB8F3C-7A6C-4003-A065-0F6E29DC0E8E}">
      <dsp:nvSpPr>
        <dsp:cNvPr id="0" name=""/>
        <dsp:cNvSpPr/>
      </dsp:nvSpPr>
      <dsp:spPr>
        <a:xfrm>
          <a:off x="442849" y="2665"/>
          <a:ext cx="6199888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標籤：</a:t>
          </a:r>
          <a:r>
            <a:rPr lang="en-US" altLang="en-US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&lt;marquee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&gt;&lt;/marquee&gt;</a:t>
          </a:r>
          <a:endParaRPr lang="zh-TW" altLang="en-US" sz="1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1583" y="21399"/>
        <a:ext cx="6162420" cy="346292"/>
      </dsp:txXfrm>
    </dsp:sp>
    <dsp:sp modelId="{628AB314-5640-434B-A6D0-1C52FD1B7D0F}">
      <dsp:nvSpPr>
        <dsp:cNvPr id="0" name=""/>
        <dsp:cNvSpPr/>
      </dsp:nvSpPr>
      <dsp:spPr>
        <a:xfrm>
          <a:off x="0" y="1081113"/>
          <a:ext cx="8856984" cy="303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270764" rIns="68740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Behavior</a:t>
          </a:r>
          <a:r>
            <a:rPr lang="zh-TW" altLang="zh-TW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設定捲動的效果，效果有三種</a:t>
          </a:r>
          <a:r>
            <a:rPr lang="zh-TW" altLang="en-US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3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(1) SCROLL</a:t>
          </a:r>
          <a:r>
            <a:rPr lang="zh-TW" altLang="en-US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即一般捲動效果，由一邊進來，另一邊出去。為預設的效果。</a:t>
          </a:r>
          <a:endParaRPr lang="en-US" altLang="zh-TW" sz="13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(2) SLIDE</a:t>
          </a:r>
          <a:r>
            <a:rPr lang="zh-TW" altLang="en-US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滑動效果，文字碰到另一邊的邊界後就停止不動。</a:t>
          </a:r>
          <a:endParaRPr lang="en-US" altLang="zh-TW" sz="13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(3) ALTERNATE</a:t>
          </a:r>
          <a:r>
            <a:rPr lang="zh-TW" altLang="en-US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最好玩的效果，能讓文字在設定的範圍內彈來彈去。</a:t>
          </a:r>
          <a:endParaRPr lang="en-US" altLang="zh-TW" sz="13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Direction</a:t>
          </a:r>
          <a:r>
            <a:rPr lang="zh-TW" altLang="zh-TW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設定跑馬燈文字捲動的方向，有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Left</a:t>
          </a:r>
          <a:r>
            <a:rPr lang="zh-TW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及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Right</a:t>
          </a:r>
          <a:r>
            <a:rPr lang="zh-TW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兩種。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Height</a:t>
          </a:r>
          <a:r>
            <a:rPr lang="zh-TW" altLang="zh-TW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Width</a:t>
          </a:r>
          <a:r>
            <a:rPr lang="zh-TW" altLang="zh-TW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用來設定跑馬燈的寬與高，能夠以指定像素（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Pixel</a:t>
          </a:r>
          <a:r>
            <a:rPr lang="zh-TW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）或是畫面大小百分比的方式來控制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Loop</a:t>
          </a:r>
          <a:r>
            <a:rPr lang="zh-TW" altLang="zh-TW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跑馬燈捲動的次數，預設質為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infinite</a:t>
          </a:r>
          <a:r>
            <a:rPr lang="zh-TW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，表示不限次數。您也可指定一個整數來做控制。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Bgcolor</a:t>
          </a:r>
          <a:r>
            <a:rPr lang="zh-TW" altLang="zh-TW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背景的顏色。</a:t>
          </a:r>
        </a:p>
      </dsp:txBody>
      <dsp:txXfrm>
        <a:off x="0" y="1081113"/>
        <a:ext cx="8856984" cy="3030300"/>
      </dsp:txXfrm>
    </dsp:sp>
    <dsp:sp modelId="{8CEE7496-5EDA-4766-BB94-5517D184E254}">
      <dsp:nvSpPr>
        <dsp:cNvPr id="0" name=""/>
        <dsp:cNvSpPr/>
      </dsp:nvSpPr>
      <dsp:spPr>
        <a:xfrm>
          <a:off x="442849" y="889233"/>
          <a:ext cx="6199888" cy="38376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相關屬性</a:t>
          </a:r>
          <a:endParaRPr lang="zh-TW" altLang="en-US" sz="1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1583" y="907967"/>
        <a:ext cx="6162420" cy="346292"/>
      </dsp:txXfrm>
    </dsp:sp>
    <dsp:sp modelId="{E71542F8-5D24-4867-BD7D-0FADB2B7094F}">
      <dsp:nvSpPr>
        <dsp:cNvPr id="0" name=""/>
        <dsp:cNvSpPr/>
      </dsp:nvSpPr>
      <dsp:spPr>
        <a:xfrm>
          <a:off x="0" y="4374113"/>
          <a:ext cx="8856984" cy="8804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270764" rIns="68740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b="0" kern="1200" dirty="0" smtClean="0"/>
            <a:t>&lt;marquee width=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zh-TW" sz="1300" b="0" kern="1200" dirty="0" smtClean="0"/>
            <a:t>100%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zh-TW" sz="1300" b="0" kern="1200" dirty="0" smtClean="0"/>
            <a:t> behavior=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zh-TW" sz="1300" b="0" kern="1200" dirty="0" smtClean="0"/>
            <a:t>alternate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zh-TW" sz="1300" b="0" kern="1200" dirty="0" smtClean="0"/>
            <a:t> direction=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zh-TW" sz="1300" b="0" kern="1200" dirty="0" smtClean="0"/>
            <a:t>left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zh-TW" sz="1300" b="0" kern="1200" dirty="0" smtClean="0"/>
            <a:t> loop=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zh-TW" sz="1300" b="0" kern="1200" dirty="0" smtClean="0"/>
            <a:t>infinite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zh-TW" sz="1300" b="0" kern="1200" dirty="0" smtClean="0"/>
            <a:t> </a:t>
          </a:r>
          <a:r>
            <a:rPr lang="en-US" altLang="zh-TW" sz="1300" b="0" kern="1200" dirty="0" err="1" smtClean="0"/>
            <a:t>bgcolor</a:t>
          </a:r>
          <a:r>
            <a:rPr lang="en-US" altLang="zh-TW" sz="1300" b="0" kern="1200" dirty="0" smtClean="0"/>
            <a:t>=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zh-TW" sz="1300" b="0" kern="1200" dirty="0" smtClean="0"/>
            <a:t>#ff8000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</a:t>
          </a:r>
          <a:r>
            <a:rPr lang="en-US" altLang="zh-TW" sz="1300" b="0" kern="1200" dirty="0" smtClean="0"/>
            <a:t>&gt;</a:t>
          </a:r>
          <a:r>
            <a:rPr lang="zh-TW" altLang="zh-TW" sz="1300" b="0" kern="1200" dirty="0" smtClean="0"/>
            <a:t>跑馬燈效果</a:t>
          </a:r>
          <a:r>
            <a:rPr lang="en-US" altLang="zh-TW" sz="1300" b="0" kern="1200" dirty="0" smtClean="0"/>
            <a:t>&lt;/marquee&gt;</a:t>
          </a:r>
          <a:endParaRPr lang="en-US" altLang="zh-TW" sz="13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4374113"/>
        <a:ext cx="8856984" cy="880425"/>
      </dsp:txXfrm>
    </dsp:sp>
    <dsp:sp modelId="{2706F336-0780-477D-B3FD-4584F1352183}">
      <dsp:nvSpPr>
        <dsp:cNvPr id="0" name=""/>
        <dsp:cNvSpPr/>
      </dsp:nvSpPr>
      <dsp:spPr>
        <a:xfrm>
          <a:off x="442849" y="4181613"/>
          <a:ext cx="6199888" cy="3837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endParaRPr lang="en-US" altLang="zh-TW" sz="13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1583" y="4200347"/>
        <a:ext cx="6162420" cy="3462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BDA83-75DC-4468-8A8D-78E8AB9405D1}">
      <dsp:nvSpPr>
        <dsp:cNvPr id="0" name=""/>
        <dsp:cNvSpPr/>
      </dsp:nvSpPr>
      <dsp:spPr>
        <a:xfrm>
          <a:off x="0" y="282419"/>
          <a:ext cx="8856984" cy="816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54076" rIns="68740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用於在網頁當中插入圖片。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82419"/>
        <a:ext cx="8856984" cy="816637"/>
      </dsp:txXfrm>
    </dsp:sp>
    <dsp:sp modelId="{CAFB8F3C-7A6C-4003-A065-0F6E29DC0E8E}">
      <dsp:nvSpPr>
        <dsp:cNvPr id="0" name=""/>
        <dsp:cNvSpPr/>
      </dsp:nvSpPr>
      <dsp:spPr>
        <a:xfrm>
          <a:off x="442849" y="31499"/>
          <a:ext cx="6199888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標籤：</a:t>
          </a: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</a:t>
          </a:r>
          <a:r>
            <a:rPr lang="en-US" altLang="zh-TW" sz="170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img</a:t>
          </a: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&gt;&lt;/</a:t>
          </a:r>
          <a:r>
            <a:rPr lang="en-US" altLang="zh-TW" sz="170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img</a:t>
          </a: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&gt;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7347" y="55997"/>
        <a:ext cx="6150892" cy="452844"/>
      </dsp:txXfrm>
    </dsp:sp>
    <dsp:sp modelId="{628AB314-5640-434B-A6D0-1C52FD1B7D0F}">
      <dsp:nvSpPr>
        <dsp:cNvPr id="0" name=""/>
        <dsp:cNvSpPr/>
      </dsp:nvSpPr>
      <dsp:spPr>
        <a:xfrm>
          <a:off x="0" y="1441776"/>
          <a:ext cx="8856984" cy="267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54076" rIns="68740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src</a:t>
          </a: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：用來指定圖片位置</a:t>
          </a: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可採用相對位置</a:t>
          </a: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絕對位置</a:t>
          </a: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網址</a:t>
          </a: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7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height</a:t>
          </a:r>
          <a:r>
            <a:rPr lang="zh-TW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width</a:t>
          </a:r>
          <a:r>
            <a:rPr lang="zh-TW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：用來設定</a:t>
          </a: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圖片</a:t>
          </a:r>
          <a:r>
            <a:rPr lang="zh-TW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的寬與高，能夠以指定像素（</a:t>
          </a: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Pixel</a:t>
          </a:r>
          <a:r>
            <a:rPr lang="zh-TW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）或是畫面大小百分比的方式來控制</a:t>
          </a:r>
          <a:endParaRPr lang="en-US" altLang="zh-TW" sz="17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align</a:t>
          </a: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調整圖片影像的位置</a:t>
          </a: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。可設定為：</a:t>
          </a: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left</a:t>
          </a: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right</a:t>
          </a: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bottom</a:t>
          </a: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top</a:t>
          </a: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middle</a:t>
          </a: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等。</a:t>
          </a:r>
          <a:endParaRPr lang="zh-TW" altLang="zh-TW" sz="17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alt</a:t>
          </a: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：在圖片上增加說明文字。</a:t>
          </a:r>
          <a:endParaRPr lang="zh-TW" altLang="zh-TW" sz="17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441776"/>
        <a:ext cx="8856984" cy="2677500"/>
      </dsp:txXfrm>
    </dsp:sp>
    <dsp:sp modelId="{8CEE7496-5EDA-4766-BB94-5517D184E254}">
      <dsp:nvSpPr>
        <dsp:cNvPr id="0" name=""/>
        <dsp:cNvSpPr/>
      </dsp:nvSpPr>
      <dsp:spPr>
        <a:xfrm>
          <a:off x="442849" y="1190856"/>
          <a:ext cx="6199888" cy="50184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相關屬性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7347" y="1215354"/>
        <a:ext cx="6150892" cy="452844"/>
      </dsp:txXfrm>
    </dsp:sp>
    <dsp:sp modelId="{E71542F8-5D24-4867-BD7D-0FADB2B7094F}">
      <dsp:nvSpPr>
        <dsp:cNvPr id="0" name=""/>
        <dsp:cNvSpPr/>
      </dsp:nvSpPr>
      <dsp:spPr>
        <a:xfrm>
          <a:off x="0" y="4462807"/>
          <a:ext cx="8856984" cy="7630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54076" rIns="68740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5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</a:t>
          </a:r>
          <a:r>
            <a:rPr lang="en-US" altLang="zh-TW" sz="1500" b="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img</a:t>
          </a:r>
          <a:r>
            <a:rPr lang="en-US" altLang="zh-TW" sz="15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500" b="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src</a:t>
          </a:r>
          <a:r>
            <a:rPr lang="en-US" altLang="zh-TW" sz="15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="news.gif" width="150"</a:t>
          </a:r>
          <a:r>
            <a:rPr lang="zh-TW" altLang="en-US" sz="15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5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height="107" align="right"</a:t>
          </a:r>
          <a:r>
            <a:rPr lang="zh-TW" altLang="en-US" sz="15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5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alt="</a:t>
          </a:r>
          <a:r>
            <a:rPr lang="zh-TW" altLang="en-US" sz="15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新聞</a:t>
          </a:r>
          <a:r>
            <a:rPr lang="en-US" altLang="zh-TW" sz="15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"&gt;&lt;/</a:t>
          </a:r>
          <a:r>
            <a:rPr lang="en-US" altLang="zh-TW" sz="1500" b="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img</a:t>
          </a:r>
          <a:r>
            <a:rPr lang="en-US" altLang="zh-TW" sz="15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&gt;</a:t>
          </a:r>
          <a:endParaRPr lang="en-US" altLang="zh-TW" sz="15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4462807"/>
        <a:ext cx="8856984" cy="763087"/>
      </dsp:txXfrm>
    </dsp:sp>
    <dsp:sp modelId="{2706F336-0780-477D-B3FD-4584F1352183}">
      <dsp:nvSpPr>
        <dsp:cNvPr id="0" name=""/>
        <dsp:cNvSpPr/>
      </dsp:nvSpPr>
      <dsp:spPr>
        <a:xfrm>
          <a:off x="442849" y="4211077"/>
          <a:ext cx="6199888" cy="5018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endParaRPr lang="en-US" altLang="zh-TW" sz="17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7347" y="4235575"/>
        <a:ext cx="6150892" cy="4528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BDA83-75DC-4468-8A8D-78E8AB9405D1}">
      <dsp:nvSpPr>
        <dsp:cNvPr id="0" name=""/>
        <dsp:cNvSpPr/>
      </dsp:nvSpPr>
      <dsp:spPr>
        <a:xfrm>
          <a:off x="0" y="447029"/>
          <a:ext cx="8856984" cy="1630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479044" rIns="687400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3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</a:t>
          </a:r>
          <a:r>
            <a:rPr lang="en-US" altLang="zh-TW" sz="2300" b="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img</a:t>
          </a:r>
          <a:r>
            <a:rPr lang="en-US" altLang="zh-TW" sz="23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2300" b="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src</a:t>
          </a:r>
          <a:r>
            <a:rPr lang="en-US" altLang="zh-TW" sz="23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="news.gif"&gt;&lt;/</a:t>
          </a:r>
          <a:r>
            <a:rPr lang="en-US" altLang="zh-TW" sz="2300" b="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img</a:t>
          </a:r>
          <a:r>
            <a:rPr lang="en-US" altLang="zh-TW" sz="23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&gt;</a:t>
          </a:r>
          <a:endParaRPr lang="zh-TW" altLang="en-US" sz="2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 </a:t>
          </a:r>
          <a:r>
            <a:rPr lang="en-US" altLang="zh-TW" sz="230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href</a:t>
          </a:r>
          <a:r>
            <a:rPr lang="en-US" altLang="zh-TW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=</a:t>
          </a:r>
          <a:r>
            <a:rPr lang="en-US" altLang="zh-TW" sz="23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"http://www.yahoo.com.tw/"</a:t>
          </a:r>
          <a:r>
            <a:rPr lang="en-US" altLang="zh-TW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&gt;Yahoo!&lt;/a&gt;</a:t>
          </a:r>
          <a:endParaRPr lang="zh-TW" altLang="en-US" sz="2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447029"/>
        <a:ext cx="8856984" cy="1630125"/>
      </dsp:txXfrm>
    </dsp:sp>
    <dsp:sp modelId="{CAFB8F3C-7A6C-4003-A065-0F6E29DC0E8E}">
      <dsp:nvSpPr>
        <dsp:cNvPr id="0" name=""/>
        <dsp:cNvSpPr/>
      </dsp:nvSpPr>
      <dsp:spPr>
        <a:xfrm>
          <a:off x="442849" y="107549"/>
          <a:ext cx="6199888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標籤：</a:t>
          </a:r>
          <a:r>
            <a:rPr lang="en-US" altLang="zh-TW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</a:t>
          </a:r>
          <a:r>
            <a:rPr lang="en-US" altLang="zh-TW" sz="230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img</a:t>
          </a:r>
          <a:r>
            <a:rPr lang="en-US" altLang="zh-TW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&gt;&lt;/</a:t>
          </a:r>
          <a:r>
            <a:rPr lang="en-US" altLang="zh-TW" sz="230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img</a:t>
          </a:r>
          <a:r>
            <a:rPr lang="en-US" altLang="zh-TW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&gt;</a:t>
          </a:r>
          <a:r>
            <a:rPr lang="zh-TW" altLang="en-US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與</a:t>
          </a:r>
          <a:r>
            <a:rPr lang="en-US" altLang="zh-TW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&lt;a&gt;&lt;/a&gt;</a:t>
          </a:r>
          <a:endParaRPr lang="zh-TW" altLang="en-US" sz="2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5993" y="140693"/>
        <a:ext cx="6133600" cy="612672"/>
      </dsp:txXfrm>
    </dsp:sp>
    <dsp:sp modelId="{628AB314-5640-434B-A6D0-1C52FD1B7D0F}">
      <dsp:nvSpPr>
        <dsp:cNvPr id="0" name=""/>
        <dsp:cNvSpPr/>
      </dsp:nvSpPr>
      <dsp:spPr>
        <a:xfrm>
          <a:off x="0" y="2540834"/>
          <a:ext cx="8856984" cy="2608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479044" rIns="687400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如果同學欲使圖片有超連結之功用時，則須將此兩標籤結合，範例如下：</a:t>
          </a:r>
          <a:endParaRPr lang="en-US" altLang="zh-TW" sz="23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&lt;a </a:t>
          </a:r>
          <a:r>
            <a:rPr lang="en-US" altLang="zh-TW" sz="230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href</a:t>
          </a:r>
          <a:r>
            <a:rPr lang="en-US" altLang="zh-TW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=</a:t>
          </a:r>
          <a:r>
            <a:rPr lang="en-US" altLang="zh-TW" sz="23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"http://www.yahoo.com.tw/"</a:t>
          </a:r>
          <a:r>
            <a:rPr lang="en-US" altLang="zh-TW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&gt;</a:t>
          </a:r>
          <a:br>
            <a:rPr lang="en-US" altLang="zh-TW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3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&lt;img </a:t>
          </a:r>
          <a:r>
            <a:rPr lang="en-US" altLang="zh-TW" sz="2300" b="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src</a:t>
          </a:r>
          <a:r>
            <a:rPr lang="en-US" altLang="zh-TW" sz="23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="news.gif"&gt;&lt;/</a:t>
          </a:r>
          <a:r>
            <a:rPr lang="en-US" altLang="zh-TW" sz="2300" b="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img</a:t>
          </a:r>
          <a:r>
            <a:rPr lang="en-US" altLang="zh-TW" sz="23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&gt;</a:t>
          </a:r>
          <a:r>
            <a:rPr lang="en-US" altLang="zh-TW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&lt;/a&gt;</a:t>
          </a:r>
        </a:p>
      </dsp:txBody>
      <dsp:txXfrm>
        <a:off x="0" y="2540834"/>
        <a:ext cx="8856984" cy="2608200"/>
      </dsp:txXfrm>
    </dsp:sp>
    <dsp:sp modelId="{8CEE7496-5EDA-4766-BB94-5517D184E254}">
      <dsp:nvSpPr>
        <dsp:cNvPr id="0" name=""/>
        <dsp:cNvSpPr/>
      </dsp:nvSpPr>
      <dsp:spPr>
        <a:xfrm>
          <a:off x="442849" y="2201354"/>
          <a:ext cx="6199888" cy="6789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使用情況</a:t>
          </a:r>
          <a:endParaRPr lang="zh-TW" altLang="en-US" sz="2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5993" y="2234498"/>
        <a:ext cx="6133600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537D6-A4DE-46C7-BD04-235E1C491CEF}" type="datetimeFigureOut">
              <a:rPr lang="zh-TW" altLang="en-US" smtClean="0"/>
              <a:t>2020/4/20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E5738-B977-4530-8768-D8F3B1B466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47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E5738-B977-4530-8768-D8F3B1B4667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9847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E5738-B977-4530-8768-D8F3B1B46676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5748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E5738-B977-4530-8768-D8F3B1B46676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574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>
            <a:off x="0" y="2267858"/>
            <a:ext cx="4191000" cy="4590144"/>
            <a:chOff x="-1" y="1600199"/>
            <a:chExt cx="4501019" cy="5257801"/>
          </a:xfrm>
        </p:grpSpPr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7" name="Freeform 46"/>
          <p:cNvSpPr>
            <a:spLocks/>
          </p:cNvSpPr>
          <p:nvPr userDrawn="1"/>
        </p:nvSpPr>
        <p:spPr bwMode="auto">
          <a:xfrm>
            <a:off x="7543800" y="0"/>
            <a:ext cx="1600201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696158" y="1564794"/>
            <a:ext cx="6447843" cy="707886"/>
          </a:xfrm>
        </p:spPr>
        <p:txBody>
          <a:bodyPr wrap="square">
            <a:spAutoFit/>
          </a:bodyPr>
          <a:lstStyle>
            <a:lvl1pPr algn="l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pic>
        <p:nvPicPr>
          <p:cNvPr id="16" name="Picture 3" descr="C:\Documents and Settings\Chen\桌面\圖片 160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09"/>
          <a:stretch/>
        </p:blipFill>
        <p:spPr bwMode="auto">
          <a:xfrm>
            <a:off x="4161275" y="4653136"/>
            <a:ext cx="4979611" cy="22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696158" y="2348880"/>
            <a:ext cx="6447843" cy="1791260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t="32760" b="204"/>
          <a:stretch/>
        </p:blipFill>
        <p:spPr bwMode="auto">
          <a:xfrm flipH="1">
            <a:off x="-1091216" y="0"/>
            <a:ext cx="3787373" cy="226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28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7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0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2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5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2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4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Chen\桌面\圖片 160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7" b="77613"/>
          <a:stretch/>
        </p:blipFill>
        <p:spPr bwMode="auto">
          <a:xfrm rot="10800000" flipH="1">
            <a:off x="0" y="590"/>
            <a:ext cx="3420094" cy="67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0" y="-2123"/>
            <a:ext cx="3420094" cy="68154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grpSp>
        <p:nvGrpSpPr>
          <p:cNvPr id="10" name="Group 11"/>
          <p:cNvGrpSpPr/>
          <p:nvPr userDrawn="1"/>
        </p:nvGrpSpPr>
        <p:grpSpPr>
          <a:xfrm>
            <a:off x="0" y="2855091"/>
            <a:ext cx="3581400" cy="4002909"/>
            <a:chOff x="0" y="2533588"/>
            <a:chExt cx="8022336" cy="8966516"/>
          </a:xfrm>
        </p:grpSpPr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2" name="Group 11"/>
          <p:cNvGrpSpPr/>
          <p:nvPr userDrawn="1"/>
        </p:nvGrpSpPr>
        <p:grpSpPr>
          <a:xfrm rot="10800000">
            <a:off x="7301367" y="-2124"/>
            <a:ext cx="1842634" cy="1868193"/>
            <a:chOff x="0" y="2533588"/>
            <a:chExt cx="8022336" cy="8966516"/>
          </a:xfrm>
        </p:grpSpPr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8" name="Picture 2" descr="C:\Documents and Settings\Chen\桌面\close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1" y="589"/>
            <a:ext cx="508000" cy="508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Documents and Settings\Chen\桌面\home.png">
            <a:hlinkClick r:id="" action="ppaction://hlinkshowjump?jump=first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1" y="-2268"/>
            <a:ext cx="508000" cy="508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10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99"/>
          <a:stretch/>
        </p:blipFill>
        <p:spPr bwMode="auto">
          <a:xfrm flipH="1" flipV="1">
            <a:off x="6094114" y="0"/>
            <a:ext cx="3068785" cy="246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2" y="2880121"/>
            <a:ext cx="3584575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圓角矩形 7"/>
          <p:cNvSpPr/>
          <p:nvPr userDrawn="1"/>
        </p:nvSpPr>
        <p:spPr>
          <a:xfrm>
            <a:off x="323528" y="548680"/>
            <a:ext cx="8568952" cy="6120680"/>
          </a:xfrm>
          <a:prstGeom prst="roundRect">
            <a:avLst>
              <a:gd name="adj" fmla="val 6647"/>
            </a:avLst>
          </a:prstGeom>
          <a:solidFill>
            <a:srgbClr val="F2F2F2">
              <a:alpha val="50196"/>
            </a:srgbClr>
          </a:solidFill>
          <a:ln w="88900" cmpd="thickThin">
            <a:gradFill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 descr="C:\Documents and Settings\Chen\桌面\圖片 16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3027576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Chen\桌面\close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1" y="589"/>
            <a:ext cx="508000" cy="508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Documents and Settings\Chen\桌面\home.png">
            <a:hlinkClick r:id="" action="ppaction://hlinkshowjump?jump=firstslide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1" y="-2268"/>
            <a:ext cx="508000" cy="508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86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99"/>
          <a:stretch/>
        </p:blipFill>
        <p:spPr bwMode="auto">
          <a:xfrm flipH="1" flipV="1">
            <a:off x="6094114" y="0"/>
            <a:ext cx="3068785" cy="246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2" y="2880121"/>
            <a:ext cx="3584575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Documents and Settings\Chen\桌面\圖片 16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152" flipH="1">
            <a:off x="6352841" y="4304660"/>
            <a:ext cx="2567175" cy="227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圓角矩形 13"/>
          <p:cNvSpPr/>
          <p:nvPr userDrawn="1"/>
        </p:nvSpPr>
        <p:spPr>
          <a:xfrm>
            <a:off x="323528" y="548680"/>
            <a:ext cx="8568952" cy="6120680"/>
          </a:xfrm>
          <a:prstGeom prst="roundRect">
            <a:avLst>
              <a:gd name="adj" fmla="val 6647"/>
            </a:avLst>
          </a:prstGeom>
          <a:gradFill>
            <a:gsLst>
              <a:gs pos="0">
                <a:schemeClr val="accent3">
                  <a:lumMod val="40000"/>
                  <a:lumOff val="60000"/>
                  <a:alpha val="50000"/>
                </a:schemeClr>
              </a:gs>
              <a:gs pos="50000">
                <a:schemeClr val="accent3">
                  <a:lumMod val="20000"/>
                  <a:lumOff val="80000"/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0"/>
          </a:gradFill>
          <a:ln w="8890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67544" y="1124744"/>
            <a:ext cx="8229600" cy="50734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3023158" cy="10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Documents and Settings\Chen\桌面\close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1" y="589"/>
            <a:ext cx="508000" cy="508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Documents and Settings\Chen\桌面\home.png">
            <a:hlinkClick r:id="" action="ppaction://hlinkshowjump?jump=firstslide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1" y="-2268"/>
            <a:ext cx="508000" cy="508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47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8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1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1"/>
          <p:cNvGrpSpPr/>
          <p:nvPr userDrawn="1"/>
        </p:nvGrpSpPr>
        <p:grpSpPr>
          <a:xfrm rot="10800000">
            <a:off x="7301367" y="-2124"/>
            <a:ext cx="1842634" cy="1868193"/>
            <a:chOff x="0" y="2533588"/>
            <a:chExt cx="8022336" cy="8966516"/>
          </a:xfrm>
        </p:grpSpPr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8" name="Picture 3" descr="C:\Documents and Settings\Chen\桌面\圖片 160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0583" y="4238261"/>
            <a:ext cx="2953417" cy="261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Documents and Settings\Chen\桌面\圖片 160.png"/>
          <p:cNvPicPr>
            <a:picLocks noChangeAspect="1" noChangeArrowheads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7" b="77613"/>
          <a:stretch/>
        </p:blipFill>
        <p:spPr bwMode="auto">
          <a:xfrm rot="10800000" flipH="1">
            <a:off x="0" y="590"/>
            <a:ext cx="3420094" cy="67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 userDrawn="1"/>
        </p:nvSpPr>
        <p:spPr>
          <a:xfrm>
            <a:off x="0" y="-2123"/>
            <a:ext cx="3420094" cy="68154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F1548-A370-498C-A14B-E715C2319C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2855091"/>
            <a:ext cx="3581400" cy="4002909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0" name="Picture 2" descr="C:\Documents and Settings\Chen\桌面\close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1" y="589"/>
            <a:ext cx="508000" cy="508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Documents and Settings\Chen\桌面\home.png">
            <a:hlinkClick r:id="" action="ppaction://hlinkshowjump?jump=first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1" y="-2268"/>
            <a:ext cx="508000" cy="508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6084168" y="3947432"/>
            <a:ext cx="3059833" cy="29105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3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2">
              <a:lumMod val="75000"/>
            </a:schemeClr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生活科技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2696158" y="2348880"/>
            <a:ext cx="6447843" cy="461665"/>
          </a:xfrm>
        </p:spPr>
        <p:txBody>
          <a:bodyPr/>
          <a:lstStyle/>
          <a:p>
            <a:r>
              <a:rPr lang="en-US" altLang="zh-TW" dirty="0" smtClean="0"/>
              <a:t>HTML</a:t>
            </a:r>
            <a:r>
              <a:rPr lang="zh-TW" altLang="en-US" dirty="0" smtClean="0"/>
              <a:t>語法 </a:t>
            </a:r>
            <a:r>
              <a:rPr lang="en-US" altLang="zh-TW" dirty="0" smtClean="0"/>
              <a:t>– </a:t>
            </a:r>
            <a:r>
              <a:rPr lang="en-US" altLang="zh-TW" dirty="0"/>
              <a:t>P</a:t>
            </a:r>
            <a:r>
              <a:rPr lang="en-US" altLang="zh-TW" dirty="0" smtClean="0"/>
              <a:t>art 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11560" y="404664"/>
            <a:ext cx="9145016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zh-TW" sz="2500" b="1" dirty="0">
              <a:solidFill>
                <a:srgbClr val="602E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/>
            </a:endParaRPr>
          </a:p>
          <a:p>
            <a:pPr algn="ctr">
              <a:defRPr/>
            </a:pPr>
            <a:r>
              <a:rPr lang="zh-TW" altLang="en-US" sz="4400" b="1" kern="0" dirty="0">
                <a:solidFill>
                  <a:prstClr val="black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士林</a:t>
            </a:r>
            <a:r>
              <a:rPr lang="zh-TW" altLang="en-US" sz="4400" b="1" kern="0" dirty="0" smtClean="0">
                <a:solidFill>
                  <a:prstClr val="black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高商 </a:t>
            </a:r>
            <a:r>
              <a:rPr lang="en-US" altLang="zh-TW" sz="4400" b="1" kern="0" dirty="0" smtClean="0">
                <a:solidFill>
                  <a:prstClr val="black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108</a:t>
            </a:r>
            <a:r>
              <a:rPr lang="zh-TW" altLang="en-US" sz="4400" b="1" kern="0" dirty="0" smtClean="0">
                <a:solidFill>
                  <a:prstClr val="black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 第二學期</a:t>
            </a:r>
            <a:endParaRPr lang="en-US" altLang="zh-TW" sz="4400" b="1" kern="0" dirty="0">
              <a:solidFill>
                <a:prstClr val="black"/>
              </a:solidFill>
              <a:latin typeface="王漢宗中隸書繁" panose="02000500000000000000" pitchFamily="2" charset="-120"/>
              <a:ea typeface="王漢宗中隸書繁" panose="02000500000000000000" pitchFamily="2" charset="-120"/>
            </a:endParaRPr>
          </a:p>
        </p:txBody>
      </p:sp>
      <p:sp>
        <p:nvSpPr>
          <p:cNvPr id="7" name="副標題 4"/>
          <p:cNvSpPr txBox="1">
            <a:spLocks/>
          </p:cNvSpPr>
          <p:nvPr/>
        </p:nvSpPr>
        <p:spPr>
          <a:xfrm>
            <a:off x="2727334" y="2924944"/>
            <a:ext cx="6447843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chemeClr val="tx1"/>
                </a:solidFill>
              </a:rPr>
              <a:t>授課老師：</a:t>
            </a:r>
            <a:r>
              <a:rPr lang="en-US" altLang="zh-TW" dirty="0" smtClean="0">
                <a:solidFill>
                  <a:schemeClr val="tx1"/>
                </a:solidFill>
              </a:rPr>
              <a:t>Po-Hong Shih </a:t>
            </a:r>
          </a:p>
        </p:txBody>
      </p:sp>
    </p:spTree>
    <p:extLst>
      <p:ext uri="{BB962C8B-B14F-4D97-AF65-F5344CB8AC3E}">
        <p14:creationId xmlns:p14="http://schemas.microsoft.com/office/powerpoint/2010/main" val="99738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Frameset</a:t>
            </a:r>
            <a:r>
              <a:rPr lang="zh-TW" altLang="en-US" dirty="0" smtClean="0"/>
              <a:t>與</a:t>
            </a:r>
            <a:r>
              <a:rPr lang="en-US" altLang="zh-TW" dirty="0" smtClean="0"/>
              <a:t>Frame</a:t>
            </a:r>
            <a:r>
              <a:rPr lang="zh-TW" altLang="en-US" dirty="0" smtClean="0"/>
              <a:t>相關屬性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069116"/>
              </p:ext>
            </p:extLst>
          </p:nvPr>
        </p:nvGraphicFramePr>
        <p:xfrm>
          <a:off x="457200" y="14128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379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Frame</a:t>
            </a:r>
            <a:r>
              <a:rPr lang="zh-TW" altLang="en-US" dirty="0"/>
              <a:t>相關</a:t>
            </a:r>
            <a:r>
              <a:rPr lang="zh-TW" altLang="en-US" dirty="0" smtClean="0"/>
              <a:t>屬性</a:t>
            </a:r>
            <a:r>
              <a:rPr lang="en-US" altLang="zh-TW" dirty="0" smtClean="0"/>
              <a:t>-Name</a:t>
            </a:r>
            <a:r>
              <a:rPr lang="zh-TW" altLang="en-US" dirty="0" smtClean="0"/>
              <a:t>的應用</a:t>
            </a:r>
            <a:endParaRPr lang="zh-TW" altLang="en-US" dirty="0"/>
          </a:p>
        </p:txBody>
      </p:sp>
      <p:pic>
        <p:nvPicPr>
          <p:cNvPr id="1027" name="Picture 3" descr="C:\Users\HONG\Desktop\frame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32" y="4221088"/>
            <a:ext cx="325925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單箭頭接點 4"/>
          <p:cNvCxnSpPr/>
          <p:nvPr/>
        </p:nvCxnSpPr>
        <p:spPr>
          <a:xfrm flipV="1">
            <a:off x="1629117" y="5456780"/>
            <a:ext cx="1080120" cy="5400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467544" y="1124744"/>
            <a:ext cx="8055762" cy="25097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</a:rPr>
              <a:t>Frameset 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</a:rPr>
              <a:t>cols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</a:rPr>
              <a:t>"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</a:rPr>
              <a:t>20%,*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</a:rPr>
              <a:t>"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  <a:r>
              <a:rPr lang="zh-TW" altLang="en-US" sz="2800" dirty="0"/>
              <a:t/>
            </a:r>
            <a:br>
              <a:rPr lang="zh-TW" altLang="en-US" sz="2800" dirty="0"/>
            </a:br>
            <a:r>
              <a:rPr lang="en-US" altLang="zh-TW" sz="2800" dirty="0"/>
              <a:t>&lt;</a:t>
            </a:r>
            <a:r>
              <a:rPr lang="en-US" altLang="zh-TW" sz="2800" dirty="0" smtClean="0"/>
              <a:t>Frame </a:t>
            </a:r>
            <a:r>
              <a:rPr lang="en-US" altLang="zh-TW" sz="2800" dirty="0" err="1"/>
              <a:t>src</a:t>
            </a:r>
            <a:r>
              <a:rPr lang="en-US" altLang="zh-TW" sz="2800" dirty="0"/>
              <a:t>="01.htm" name="part1</a:t>
            </a:r>
            <a:r>
              <a:rPr lang="en-US" altLang="zh-TW" sz="2800" dirty="0" smtClean="0"/>
              <a:t>"&gt;</a:t>
            </a:r>
          </a:p>
          <a:p>
            <a:pPr marL="0" indent="0"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&lt;Frameset </a:t>
            </a:r>
            <a:r>
              <a:rPr lang="en-US" altLang="zh-TW" sz="2800" dirty="0">
                <a:solidFill>
                  <a:srgbClr val="FF0000"/>
                </a:solidFill>
              </a:rPr>
              <a:t>rows="80</a:t>
            </a:r>
            <a:r>
              <a:rPr lang="en-US" altLang="zh-TW" sz="2800" dirty="0" smtClean="0">
                <a:solidFill>
                  <a:srgbClr val="FF0000"/>
                </a:solidFill>
              </a:rPr>
              <a:t>%,*"&gt;</a:t>
            </a:r>
            <a:r>
              <a:rPr lang="zh-TW" altLang="en-US" sz="2800" dirty="0"/>
              <a:t/>
            </a:r>
            <a:br>
              <a:rPr lang="zh-TW" altLang="en-US" sz="2800" dirty="0"/>
            </a:br>
            <a:r>
              <a:rPr lang="en-US" altLang="zh-TW" sz="2800" dirty="0"/>
              <a:t>&lt;</a:t>
            </a:r>
            <a:r>
              <a:rPr lang="en-US" altLang="zh-TW" sz="2800" dirty="0" smtClean="0"/>
              <a:t>Frame </a:t>
            </a:r>
            <a:r>
              <a:rPr lang="en-US" altLang="zh-TW" sz="2800" dirty="0" err="1"/>
              <a:t>src</a:t>
            </a:r>
            <a:r>
              <a:rPr lang="en-US" altLang="zh-TW" sz="2800" dirty="0"/>
              <a:t>="02.htm" name="part2"&gt;</a:t>
            </a:r>
            <a:br>
              <a:rPr lang="en-US" altLang="zh-TW" sz="2800" dirty="0"/>
            </a:br>
            <a:r>
              <a:rPr lang="en-US" altLang="zh-TW" sz="2800" dirty="0"/>
              <a:t>&lt;</a:t>
            </a:r>
            <a:r>
              <a:rPr lang="en-US" altLang="zh-TW" sz="2800" dirty="0" smtClean="0"/>
              <a:t>Frame </a:t>
            </a:r>
            <a:r>
              <a:rPr lang="en-US" altLang="zh-TW" sz="2800" dirty="0" err="1"/>
              <a:t>src</a:t>
            </a:r>
            <a:r>
              <a:rPr lang="en-US" altLang="zh-TW" sz="2800" dirty="0"/>
              <a:t>="03.htm" name="part3"&gt;</a:t>
            </a:r>
            <a:br>
              <a:rPr lang="en-US" altLang="zh-TW" sz="2800" dirty="0"/>
            </a:br>
            <a:r>
              <a:rPr lang="en-US" altLang="zh-TW" sz="2800" dirty="0">
                <a:solidFill>
                  <a:srgbClr val="FF0000"/>
                </a:solidFill>
              </a:rPr>
              <a:t>&lt;/</a:t>
            </a:r>
            <a:r>
              <a:rPr lang="en-US" altLang="zh-TW" sz="2800" dirty="0" smtClean="0">
                <a:solidFill>
                  <a:srgbClr val="FF0000"/>
                </a:solidFill>
              </a:rPr>
              <a:t>Frameset&gt;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</a:rPr>
              <a:t>&lt;/Frameset&gt;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Picture 2" descr="C:\Users\HONG\Desktop\frame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12084"/>
            <a:ext cx="3270895" cy="252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【</a:t>
            </a:r>
            <a:r>
              <a:rPr lang="zh-TW" altLang="en-US" dirty="0" smtClean="0"/>
              <a:t>補充</a:t>
            </a:r>
            <a:r>
              <a:rPr lang="en-US" altLang="zh-TW" dirty="0" smtClean="0"/>
              <a:t>】</a:t>
            </a:r>
            <a:r>
              <a:rPr lang="zh-TW" altLang="en-US" dirty="0" smtClean="0"/>
              <a:t>超連結</a:t>
            </a:r>
            <a:endParaRPr lang="zh-TW" altLang="en-US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4255357"/>
              </p:ext>
            </p:extLst>
          </p:nvPr>
        </p:nvGraphicFramePr>
        <p:xfrm>
          <a:off x="107504" y="1152128"/>
          <a:ext cx="892899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886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請試圖切割網頁，如下圖所示。並且利用超連結，將兩個頁面顯示做互換。</a:t>
            </a:r>
            <a:endParaRPr lang="zh-TW" altLang="en-US" dirty="0"/>
          </a:p>
        </p:txBody>
      </p:sp>
      <p:pic>
        <p:nvPicPr>
          <p:cNvPr id="2055" name="Picture 7" descr="Z:\Desktop\螢幕快照 2015-03-16 下午7.23.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7" y="2636912"/>
            <a:ext cx="3516669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:\Desktop\螢幕快照 2015-03-16 下午7.24.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361000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66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製作個人作業網站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76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 txBox="1">
            <a:spLocks/>
          </p:cNvSpPr>
          <p:nvPr/>
        </p:nvSpPr>
        <p:spPr bwMode="auto">
          <a:xfrm>
            <a:off x="611560" y="4406900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602E04"/>
                </a:solidFill>
                <a:latin typeface="+mj-lt"/>
                <a:ea typeface="SimHei" panose="02010609060101010101" pitchFamily="49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Arial" panose="020B0604020202020204" pitchFamily="34" charset="0"/>
                <a:ea typeface="SimHei" panose="02010609060101010101" pitchFamily="49" charset="-122"/>
                <a:cs typeface="时尚中黑简体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Arial" panose="020B0604020202020204" pitchFamily="34" charset="0"/>
                <a:ea typeface="SimHei" panose="02010609060101010101" pitchFamily="49" charset="-122"/>
                <a:cs typeface="时尚中黑简体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Arial" panose="020B0604020202020204" pitchFamily="34" charset="0"/>
                <a:ea typeface="SimHei" panose="02010609060101010101" pitchFamily="49" charset="-122"/>
                <a:cs typeface="时尚中黑简体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Arial" panose="020B0604020202020204" pitchFamily="34" charset="0"/>
                <a:ea typeface="SimHei" panose="02010609060101010101" pitchFamily="49" charset="-122"/>
                <a:cs typeface="时尚中黑简体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dirty="0" smtClean="0">
                <a:ln w="12700">
                  <a:solidFill>
                    <a:srgbClr val="110603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微軟正黑體"/>
              </a:rPr>
              <a:t>文字篇</a:t>
            </a:r>
            <a:r>
              <a:rPr kumimoji="0" lang="zh-TW" altLang="en-US" sz="4800" b="1" i="0" u="none" strike="noStrike" kern="1200" cap="all" spc="0" normalizeH="0" baseline="0" noProof="0" dirty="0" smtClean="0">
                <a:ln w="12700">
                  <a:solidFill>
                    <a:srgbClr val="110603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 </a:t>
            </a:r>
            <a:r>
              <a:rPr kumimoji="0" lang="en-US" altLang="zh-TW" sz="4000" b="1" i="0" u="none" strike="noStrike" kern="0" cap="all" spc="0" normalizeH="0" baseline="0" noProof="0" dirty="0" smtClean="0">
                <a:ln>
                  <a:noFill/>
                </a:ln>
                <a:solidFill>
                  <a:srgbClr val="602E04"/>
                </a:solidFill>
                <a:effectLst/>
                <a:uLnTx/>
                <a:uFillTx/>
                <a:latin typeface="Arial"/>
                <a:ea typeface="微軟正黑體"/>
              </a:rPr>
              <a:t/>
            </a:r>
            <a:br>
              <a:rPr kumimoji="0" lang="en-US" altLang="zh-TW" sz="4000" b="1" i="0" u="none" strike="noStrike" kern="0" cap="all" spc="0" normalizeH="0" baseline="0" noProof="0" dirty="0" smtClean="0">
                <a:ln>
                  <a:noFill/>
                </a:ln>
                <a:solidFill>
                  <a:srgbClr val="602E04"/>
                </a:solidFill>
                <a:effectLst/>
                <a:uLnTx/>
                <a:uFillTx/>
                <a:latin typeface="Arial"/>
                <a:ea typeface="微軟正黑體"/>
              </a:rPr>
            </a:br>
            <a:endParaRPr kumimoji="0" lang="zh-TW" altLang="en-US" sz="2000" b="1" i="0" u="none" strike="noStrike" kern="0" cap="all" spc="0" normalizeH="0" baseline="0" noProof="0" dirty="0">
              <a:ln>
                <a:noFill/>
              </a:ln>
              <a:solidFill>
                <a:srgbClr val="602E04"/>
              </a:solidFill>
              <a:effectLst/>
              <a:uLnTx/>
              <a:uFillTx/>
              <a:latin typeface="Arial"/>
              <a:ea typeface="微軟正黑體"/>
            </a:endParaRPr>
          </a:p>
        </p:txBody>
      </p:sp>
      <p:sp>
        <p:nvSpPr>
          <p:cNvPr id="3" name="文字版面配置區 4"/>
          <p:cNvSpPr txBox="1">
            <a:spLocks/>
          </p:cNvSpPr>
          <p:nvPr/>
        </p:nvSpPr>
        <p:spPr bwMode="auto">
          <a:xfrm>
            <a:off x="611560" y="290671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sz="1400" dirty="0" smtClean="0">
                <a:latin typeface="Noto Sans T Chinese Black" pitchFamily="34" charset="-120"/>
                <a:ea typeface="Noto Sans T Chinese Black" pitchFamily="34" charset="-120"/>
              </a:rPr>
              <a:t>基本</a:t>
            </a:r>
            <a:r>
              <a:rPr lang="zh-TW" altLang="en-US" sz="1400" dirty="0">
                <a:latin typeface="Noto Sans T Chinese Black" pitchFamily="34" charset="-120"/>
                <a:ea typeface="Noto Sans T Chinese Black" pitchFamily="34" charset="-120"/>
              </a:rPr>
              <a:t>文字應用</a:t>
            </a:r>
            <a:r>
              <a:rPr lang="zh-TW" altLang="en-US" sz="1400" dirty="0" smtClean="0">
                <a:latin typeface="Noto Sans T Chinese Black" pitchFamily="34" charset="-120"/>
                <a:ea typeface="Noto Sans T Chinese Black" pitchFamily="34" charset="-120"/>
              </a:rPr>
              <a:t>標籤</a:t>
            </a:r>
            <a:r>
              <a:rPr lang="zh-TW" altLang="en-US" sz="1400" dirty="0">
                <a:latin typeface="Noto Sans T Chinese Black" pitchFamily="34" charset="-120"/>
                <a:ea typeface="Noto Sans T Chinese Black" pitchFamily="34" charset="-120"/>
              </a:rPr>
              <a:t>：</a:t>
            </a:r>
            <a:r>
              <a:rPr lang="zh-TW" altLang="en-US" sz="1400" dirty="0" smtClean="0">
                <a:latin typeface="Noto Sans T Chinese Black" pitchFamily="34" charset="-120"/>
                <a:ea typeface="Noto Sans T Chinese Black" pitchFamily="34" charset="-120"/>
              </a:rPr>
              <a:t>字體</a:t>
            </a:r>
            <a:r>
              <a:rPr lang="zh-TW" altLang="en-US" sz="1400" dirty="0">
                <a:latin typeface="Noto Sans T Chinese Black" pitchFamily="34" charset="-120"/>
                <a:ea typeface="Noto Sans T Chinese Black" pitchFamily="34" charset="-120"/>
              </a:rPr>
              <a:t>的</a:t>
            </a:r>
            <a:r>
              <a:rPr lang="zh-TW" altLang="en-US" sz="1400" dirty="0" smtClean="0">
                <a:latin typeface="Noto Sans T Chinese Black" pitchFamily="34" charset="-120"/>
                <a:ea typeface="Noto Sans T Chinese Black" pitchFamily="34" charset="-120"/>
              </a:rPr>
              <a:t>大小、字形</a:t>
            </a:r>
            <a:r>
              <a:rPr lang="zh-TW" altLang="en-US" sz="1400" dirty="0">
                <a:latin typeface="Noto Sans T Chinese Black" pitchFamily="34" charset="-120"/>
                <a:ea typeface="Noto Sans T Chinese Black" pitchFamily="34" charset="-120"/>
              </a:rPr>
              <a:t>顏色的</a:t>
            </a:r>
            <a:r>
              <a:rPr lang="zh-TW" altLang="en-US" sz="1400" dirty="0" smtClean="0">
                <a:latin typeface="Noto Sans T Chinese Black" pitchFamily="34" charset="-120"/>
                <a:ea typeface="Noto Sans T Chinese Black" pitchFamily="34" charset="-120"/>
              </a:rPr>
              <a:t>變化、顯示</a:t>
            </a:r>
            <a:r>
              <a:rPr lang="zh-TW" altLang="en-US" sz="1400" dirty="0">
                <a:latin typeface="Noto Sans T Chinese Black" pitchFamily="34" charset="-120"/>
                <a:ea typeface="Noto Sans T Chinese Black" pitchFamily="34" charset="-120"/>
              </a:rPr>
              <a:t>不同的</a:t>
            </a:r>
            <a:r>
              <a:rPr lang="zh-TW" altLang="en-US" sz="1400" dirty="0" smtClean="0">
                <a:latin typeface="Noto Sans T Chinese Black" pitchFamily="34" charset="-120"/>
                <a:ea typeface="Noto Sans T Chinese Black" pitchFamily="34" charset="-120"/>
              </a:rPr>
              <a:t>字體、粗</a:t>
            </a:r>
            <a:r>
              <a:rPr lang="zh-TW" altLang="en-US" sz="1400" dirty="0">
                <a:latin typeface="Noto Sans T Chinese Black" pitchFamily="34" charset="-120"/>
                <a:ea typeface="Noto Sans T Chinese Black" pitchFamily="34" charset="-120"/>
              </a:rPr>
              <a:t>體、斜體及加底線</a:t>
            </a:r>
            <a:endParaRPr lang="en-US" altLang="zh-TW" sz="1400" dirty="0" smtClean="0">
              <a:latin typeface="Noto Sans T Chinese Black" pitchFamily="34" charset="-120"/>
              <a:ea typeface="Noto Sans T Chinese Black" pitchFamily="34" charset="-120"/>
            </a:endParaRPr>
          </a:p>
          <a:p>
            <a:r>
              <a:rPr lang="zh-TW" altLang="en-US" sz="1400" dirty="0">
                <a:latin typeface="Noto Sans T Chinese Black" pitchFamily="34" charset="-120"/>
                <a:ea typeface="Noto Sans T Chinese Black" pitchFamily="34" charset="-120"/>
              </a:rPr>
              <a:t>進階文字應用</a:t>
            </a:r>
            <a:r>
              <a:rPr lang="zh-TW" altLang="en-US" sz="1400" dirty="0" smtClean="0">
                <a:latin typeface="Noto Sans T Chinese Black" pitchFamily="34" charset="-120"/>
                <a:ea typeface="Noto Sans T Chinese Black" pitchFamily="34" charset="-120"/>
              </a:rPr>
              <a:t>標籤：走馬燈</a:t>
            </a:r>
            <a:r>
              <a:rPr lang="zh-TW" altLang="en-US" sz="1400" dirty="0">
                <a:latin typeface="Noto Sans T Chinese Black" pitchFamily="34" charset="-120"/>
                <a:ea typeface="Noto Sans T Chinese Black" pitchFamily="34" charset="-120"/>
              </a:rPr>
              <a:t>效果</a:t>
            </a:r>
          </a:p>
        </p:txBody>
      </p:sp>
    </p:spTree>
    <p:extLst>
      <p:ext uri="{BB962C8B-B14F-4D97-AF65-F5344CB8AC3E}">
        <p14:creationId xmlns:p14="http://schemas.microsoft.com/office/powerpoint/2010/main" val="40665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基本</a:t>
            </a:r>
            <a:r>
              <a:rPr lang="zh-TW" altLang="en-US" dirty="0"/>
              <a:t>文字應用</a:t>
            </a:r>
            <a:r>
              <a:rPr lang="zh-TW" altLang="en-US" dirty="0" smtClean="0"/>
              <a:t>標籤</a:t>
            </a:r>
            <a:r>
              <a:rPr lang="en-US" altLang="zh-TW" dirty="0" smtClean="0"/>
              <a:t>(1/2)</a:t>
            </a:r>
            <a:endParaRPr lang="zh-TW" altLang="en-US" dirty="0"/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189052"/>
              </p:ext>
            </p:extLst>
          </p:nvPr>
        </p:nvGraphicFramePr>
        <p:xfrm>
          <a:off x="107504" y="1412776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93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基本</a:t>
            </a:r>
            <a:r>
              <a:rPr lang="zh-TW" altLang="en-US" dirty="0"/>
              <a:t>文字應用</a:t>
            </a:r>
            <a:r>
              <a:rPr lang="zh-TW" altLang="en-US" dirty="0" smtClean="0"/>
              <a:t>標籤</a:t>
            </a:r>
            <a:r>
              <a:rPr lang="en-US" altLang="zh-TW" dirty="0" smtClean="0"/>
              <a:t>(2/2)</a:t>
            </a:r>
            <a:endParaRPr lang="zh-TW" altLang="en-US" dirty="0"/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356174"/>
              </p:ext>
            </p:extLst>
          </p:nvPr>
        </p:nvGraphicFramePr>
        <p:xfrm>
          <a:off x="107504" y="1412776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43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進階文字應用</a:t>
            </a:r>
            <a:r>
              <a:rPr lang="zh-TW" altLang="en-US" dirty="0" smtClean="0"/>
              <a:t>標籤</a:t>
            </a:r>
            <a:endParaRPr lang="zh-TW" altLang="en-US" dirty="0"/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906497"/>
              </p:ext>
            </p:extLst>
          </p:nvPr>
        </p:nvGraphicFramePr>
        <p:xfrm>
          <a:off x="107504" y="1412776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70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教室顏色大賞</a:t>
            </a:r>
            <a:r>
              <a:rPr lang="zh-TW" altLang="en-US" dirty="0"/>
              <a:t>，</a:t>
            </a:r>
            <a:r>
              <a:rPr lang="zh-TW" altLang="en-US" dirty="0" smtClean="0"/>
              <a:t>觀察教室的同學、老師、桌子、椅子、窗廉等顏色，試圖在網頁上顯示。</a:t>
            </a:r>
            <a:endParaRPr lang="en-US" altLang="zh-TW" dirty="0" smtClean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7663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 txBox="1">
            <a:spLocks/>
          </p:cNvSpPr>
          <p:nvPr/>
        </p:nvSpPr>
        <p:spPr bwMode="auto">
          <a:xfrm>
            <a:off x="611560" y="4406900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602E04"/>
                </a:solidFill>
                <a:latin typeface="+mj-lt"/>
                <a:ea typeface="SimHei" panose="02010609060101010101" pitchFamily="49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Arial" panose="020B0604020202020204" pitchFamily="34" charset="0"/>
                <a:ea typeface="SimHei" panose="02010609060101010101" pitchFamily="49" charset="-122"/>
                <a:cs typeface="时尚中黑简体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Arial" panose="020B0604020202020204" pitchFamily="34" charset="0"/>
                <a:ea typeface="SimHei" panose="02010609060101010101" pitchFamily="49" charset="-122"/>
                <a:cs typeface="时尚中黑简体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Arial" panose="020B0604020202020204" pitchFamily="34" charset="0"/>
                <a:ea typeface="SimHei" panose="02010609060101010101" pitchFamily="49" charset="-122"/>
                <a:cs typeface="时尚中黑简体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Arial" panose="020B0604020202020204" pitchFamily="34" charset="0"/>
                <a:ea typeface="SimHei" panose="02010609060101010101" pitchFamily="49" charset="-122"/>
                <a:cs typeface="时尚中黑简体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dirty="0" smtClean="0">
                <a:ln w="12700">
                  <a:solidFill>
                    <a:srgbClr val="110603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微軟正黑體"/>
              </a:rPr>
              <a:t>基本篇</a:t>
            </a:r>
            <a:r>
              <a:rPr kumimoji="0" lang="zh-TW" altLang="en-US" sz="4800" b="1" i="0" u="none" strike="noStrike" kern="1200" cap="all" spc="0" normalizeH="0" baseline="0" noProof="0" dirty="0" smtClean="0">
                <a:ln w="12700">
                  <a:solidFill>
                    <a:srgbClr val="110603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 </a:t>
            </a:r>
            <a:r>
              <a:rPr kumimoji="0" lang="en-US" altLang="zh-TW" sz="4000" b="1" i="0" u="none" strike="noStrike" kern="0" cap="all" spc="0" normalizeH="0" baseline="0" noProof="0" dirty="0" smtClean="0">
                <a:ln>
                  <a:noFill/>
                </a:ln>
                <a:solidFill>
                  <a:srgbClr val="602E04"/>
                </a:solidFill>
                <a:effectLst/>
                <a:uLnTx/>
                <a:uFillTx/>
                <a:latin typeface="Arial"/>
                <a:ea typeface="微軟正黑體"/>
              </a:rPr>
              <a:t/>
            </a:r>
            <a:br>
              <a:rPr kumimoji="0" lang="en-US" altLang="zh-TW" sz="4000" b="1" i="0" u="none" strike="noStrike" kern="0" cap="all" spc="0" normalizeH="0" baseline="0" noProof="0" dirty="0" smtClean="0">
                <a:ln>
                  <a:noFill/>
                </a:ln>
                <a:solidFill>
                  <a:srgbClr val="602E04"/>
                </a:solidFill>
                <a:effectLst/>
                <a:uLnTx/>
                <a:uFillTx/>
                <a:latin typeface="Arial"/>
                <a:ea typeface="微軟正黑體"/>
              </a:rPr>
            </a:br>
            <a:endParaRPr kumimoji="0" lang="zh-TW" altLang="en-US" sz="2000" b="1" i="0" u="none" strike="noStrike" kern="0" cap="all" spc="0" normalizeH="0" baseline="0" noProof="0" dirty="0">
              <a:ln>
                <a:noFill/>
              </a:ln>
              <a:solidFill>
                <a:srgbClr val="602E04"/>
              </a:solidFill>
              <a:effectLst/>
              <a:uLnTx/>
              <a:uFillTx/>
              <a:latin typeface="Arial"/>
              <a:ea typeface="微軟正黑體"/>
            </a:endParaRPr>
          </a:p>
        </p:txBody>
      </p:sp>
      <p:sp>
        <p:nvSpPr>
          <p:cNvPr id="6" name="文字版面配置區 4"/>
          <p:cNvSpPr txBox="1">
            <a:spLocks/>
          </p:cNvSpPr>
          <p:nvPr/>
        </p:nvSpPr>
        <p:spPr bwMode="auto">
          <a:xfrm>
            <a:off x="611560" y="290671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sz="1400" dirty="0">
                <a:latin typeface="Noto Sans T Chinese Black" pitchFamily="34" charset="-120"/>
                <a:ea typeface="Noto Sans T Chinese Black" pitchFamily="34" charset="-120"/>
              </a:rPr>
              <a:t>Ｈｔｍｌ基本架構的介紹及說明</a:t>
            </a:r>
          </a:p>
          <a:p>
            <a:r>
              <a:rPr lang="zh-TW" altLang="en-US" sz="1400" dirty="0">
                <a:latin typeface="Noto Sans T Chinese Black" pitchFamily="34" charset="-120"/>
                <a:ea typeface="Noto Sans T Chinese Black" pitchFamily="34" charset="-120"/>
              </a:rPr>
              <a:t>網頁背景顏色及圖片的設定</a:t>
            </a:r>
          </a:p>
          <a:p>
            <a:r>
              <a:rPr lang="zh-TW" altLang="en-US" sz="1400" dirty="0">
                <a:latin typeface="Noto Sans T Chinese Black" pitchFamily="34" charset="-120"/>
                <a:ea typeface="Noto Sans T Chinese Black" pitchFamily="34" charset="-120"/>
              </a:rPr>
              <a:t>如何設定網頁</a:t>
            </a:r>
            <a:r>
              <a:rPr lang="zh-TW" altLang="en-US" sz="1400" dirty="0" smtClean="0">
                <a:latin typeface="Noto Sans T Chinese Black" pitchFamily="34" charset="-120"/>
                <a:ea typeface="Noto Sans T Chinese Black" pitchFamily="34" charset="-120"/>
              </a:rPr>
              <a:t>一般的色彩</a:t>
            </a:r>
            <a:endParaRPr lang="zh-TW" altLang="en-US" sz="1400" dirty="0">
              <a:latin typeface="Noto Sans T Chinese Black" pitchFamily="34" charset="-120"/>
              <a:ea typeface="Noto Sans T Chinese Black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61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 txBox="1">
            <a:spLocks/>
          </p:cNvSpPr>
          <p:nvPr/>
        </p:nvSpPr>
        <p:spPr bwMode="auto">
          <a:xfrm>
            <a:off x="611560" y="4406900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602E04"/>
                </a:solidFill>
                <a:latin typeface="+mj-lt"/>
                <a:ea typeface="SimHei" panose="02010609060101010101" pitchFamily="49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Arial" panose="020B0604020202020204" pitchFamily="34" charset="0"/>
                <a:ea typeface="SimHei" panose="02010609060101010101" pitchFamily="49" charset="-122"/>
                <a:cs typeface="时尚中黑简体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Arial" panose="020B0604020202020204" pitchFamily="34" charset="0"/>
                <a:ea typeface="SimHei" panose="02010609060101010101" pitchFamily="49" charset="-122"/>
                <a:cs typeface="时尚中黑简体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Arial" panose="020B0604020202020204" pitchFamily="34" charset="0"/>
                <a:ea typeface="SimHei" panose="02010609060101010101" pitchFamily="49" charset="-122"/>
                <a:cs typeface="时尚中黑简体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Arial" panose="020B0604020202020204" pitchFamily="34" charset="0"/>
                <a:ea typeface="SimHei" panose="02010609060101010101" pitchFamily="49" charset="-122"/>
                <a:cs typeface="时尚中黑简体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dirty="0" smtClean="0">
                <a:ln w="12700">
                  <a:solidFill>
                    <a:srgbClr val="110603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微軟正黑體"/>
              </a:rPr>
              <a:t>圖片篇</a:t>
            </a:r>
            <a:r>
              <a:rPr kumimoji="0" lang="zh-TW" altLang="en-US" sz="4800" b="1" i="0" u="none" strike="noStrike" kern="1200" cap="all" spc="0" normalizeH="0" baseline="0" noProof="0" dirty="0" smtClean="0">
                <a:ln w="12700">
                  <a:solidFill>
                    <a:srgbClr val="110603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 </a:t>
            </a:r>
            <a:r>
              <a:rPr kumimoji="0" lang="en-US" altLang="zh-TW" sz="4000" b="1" i="0" u="none" strike="noStrike" kern="0" cap="all" spc="0" normalizeH="0" baseline="0" noProof="0" dirty="0" smtClean="0">
                <a:ln>
                  <a:noFill/>
                </a:ln>
                <a:solidFill>
                  <a:srgbClr val="602E04"/>
                </a:solidFill>
                <a:effectLst/>
                <a:uLnTx/>
                <a:uFillTx/>
                <a:latin typeface="Arial"/>
                <a:ea typeface="微軟正黑體"/>
              </a:rPr>
              <a:t/>
            </a:r>
            <a:br>
              <a:rPr kumimoji="0" lang="en-US" altLang="zh-TW" sz="4000" b="1" i="0" u="none" strike="noStrike" kern="0" cap="all" spc="0" normalizeH="0" baseline="0" noProof="0" dirty="0" smtClean="0">
                <a:ln>
                  <a:noFill/>
                </a:ln>
                <a:solidFill>
                  <a:srgbClr val="602E04"/>
                </a:solidFill>
                <a:effectLst/>
                <a:uLnTx/>
                <a:uFillTx/>
                <a:latin typeface="Arial"/>
                <a:ea typeface="微軟正黑體"/>
              </a:rPr>
            </a:br>
            <a:endParaRPr kumimoji="0" lang="zh-TW" altLang="en-US" sz="2000" b="1" i="0" u="none" strike="noStrike" kern="0" cap="all" spc="0" normalizeH="0" baseline="0" noProof="0" dirty="0">
              <a:ln>
                <a:noFill/>
              </a:ln>
              <a:solidFill>
                <a:srgbClr val="602E04"/>
              </a:solidFill>
              <a:effectLst/>
              <a:uLnTx/>
              <a:uFillTx/>
              <a:latin typeface="Arial"/>
              <a:ea typeface="微軟正黑體"/>
            </a:endParaRPr>
          </a:p>
        </p:txBody>
      </p:sp>
      <p:sp>
        <p:nvSpPr>
          <p:cNvPr id="3" name="文字版面配置區 4"/>
          <p:cNvSpPr txBox="1">
            <a:spLocks/>
          </p:cNvSpPr>
          <p:nvPr/>
        </p:nvSpPr>
        <p:spPr bwMode="auto">
          <a:xfrm>
            <a:off x="611560" y="290671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sz="1400" dirty="0">
                <a:latin typeface="Noto Sans T Chinese Black" pitchFamily="34" charset="-120"/>
                <a:ea typeface="Noto Sans T Chinese Black" pitchFamily="34" charset="-120"/>
              </a:rPr>
              <a:t>插入一般</a:t>
            </a:r>
            <a:r>
              <a:rPr lang="zh-TW" altLang="en-US" sz="1400" dirty="0" smtClean="0">
                <a:latin typeface="Noto Sans T Chinese Black" pitchFamily="34" charset="-120"/>
                <a:ea typeface="Noto Sans T Chinese Black" pitchFamily="34" charset="-120"/>
              </a:rPr>
              <a:t>圖片</a:t>
            </a:r>
            <a:endParaRPr lang="en-US" altLang="zh-TW" sz="1400" dirty="0" smtClean="0">
              <a:latin typeface="Noto Sans T Chinese Black" pitchFamily="34" charset="-120"/>
              <a:ea typeface="Noto Sans T Chinese Black" pitchFamily="34" charset="-120"/>
            </a:endParaRPr>
          </a:p>
          <a:p>
            <a:r>
              <a:rPr lang="zh-TW" altLang="en-US" sz="1400" dirty="0" smtClean="0">
                <a:latin typeface="Noto Sans T Chinese Black" pitchFamily="34" charset="-120"/>
                <a:ea typeface="Noto Sans T Chinese Black" pitchFamily="34" charset="-120"/>
              </a:rPr>
              <a:t>超連結與圖片之應用</a:t>
            </a:r>
            <a:endParaRPr lang="zh-TW" altLang="en-US" sz="1400" dirty="0">
              <a:latin typeface="Noto Sans T Chinese Black" pitchFamily="34" charset="-120"/>
              <a:ea typeface="Noto Sans T Chinese Black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662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插入圖片</a:t>
            </a:r>
            <a:endParaRPr lang="zh-TW" altLang="en-US" dirty="0"/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633638"/>
              </p:ext>
            </p:extLst>
          </p:nvPr>
        </p:nvGraphicFramePr>
        <p:xfrm>
          <a:off x="107504" y="1412776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28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超連結與圖片之應用</a:t>
            </a:r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470541"/>
              </p:ext>
            </p:extLst>
          </p:nvPr>
        </p:nvGraphicFramePr>
        <p:xfrm>
          <a:off x="107504" y="1412776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442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 txBox="1">
            <a:spLocks/>
          </p:cNvSpPr>
          <p:nvPr/>
        </p:nvSpPr>
        <p:spPr bwMode="auto">
          <a:xfrm>
            <a:off x="611560" y="4406900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602E04"/>
                </a:solidFill>
                <a:latin typeface="+mj-lt"/>
                <a:ea typeface="SimHei" panose="02010609060101010101" pitchFamily="49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Arial" panose="020B0604020202020204" pitchFamily="34" charset="0"/>
                <a:ea typeface="SimHei" panose="02010609060101010101" pitchFamily="49" charset="-122"/>
                <a:cs typeface="时尚中黑简体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Arial" panose="020B0604020202020204" pitchFamily="34" charset="0"/>
                <a:ea typeface="SimHei" panose="02010609060101010101" pitchFamily="49" charset="-122"/>
                <a:cs typeface="时尚中黑简体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Arial" panose="020B0604020202020204" pitchFamily="34" charset="0"/>
                <a:ea typeface="SimHei" panose="02010609060101010101" pitchFamily="49" charset="-122"/>
                <a:cs typeface="时尚中黑简体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Arial" panose="020B0604020202020204" pitchFamily="34" charset="0"/>
                <a:ea typeface="SimHei" panose="02010609060101010101" pitchFamily="49" charset="-122"/>
                <a:cs typeface="时尚中黑简体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dirty="0" smtClean="0">
                <a:ln w="12700">
                  <a:solidFill>
                    <a:srgbClr val="110603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微軟正黑體"/>
              </a:rPr>
              <a:t>超連結篇</a:t>
            </a:r>
            <a:r>
              <a:rPr kumimoji="0" lang="zh-TW" altLang="en-US" sz="4800" b="1" i="0" u="none" strike="noStrike" kern="1200" cap="all" spc="0" normalizeH="0" baseline="0" noProof="0" dirty="0" smtClean="0">
                <a:ln w="12700">
                  <a:solidFill>
                    <a:srgbClr val="110603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 </a:t>
            </a:r>
            <a:r>
              <a:rPr kumimoji="0" lang="en-US" altLang="zh-TW" sz="4000" b="1" i="0" u="none" strike="noStrike" kern="0" cap="all" spc="0" normalizeH="0" baseline="0" noProof="0" dirty="0" smtClean="0">
                <a:ln>
                  <a:noFill/>
                </a:ln>
                <a:solidFill>
                  <a:srgbClr val="602E04"/>
                </a:solidFill>
                <a:effectLst/>
                <a:uLnTx/>
                <a:uFillTx/>
                <a:latin typeface="Arial"/>
                <a:ea typeface="微軟正黑體"/>
              </a:rPr>
              <a:t/>
            </a:r>
            <a:br>
              <a:rPr kumimoji="0" lang="en-US" altLang="zh-TW" sz="4000" b="1" i="0" u="none" strike="noStrike" kern="0" cap="all" spc="0" normalizeH="0" baseline="0" noProof="0" dirty="0" smtClean="0">
                <a:ln>
                  <a:noFill/>
                </a:ln>
                <a:solidFill>
                  <a:srgbClr val="602E04"/>
                </a:solidFill>
                <a:effectLst/>
                <a:uLnTx/>
                <a:uFillTx/>
                <a:latin typeface="Arial"/>
                <a:ea typeface="微軟正黑體"/>
              </a:rPr>
            </a:br>
            <a:endParaRPr kumimoji="0" lang="zh-TW" altLang="en-US" sz="2000" b="1" i="0" u="none" strike="noStrike" kern="0" cap="all" spc="0" normalizeH="0" baseline="0" noProof="0" dirty="0">
              <a:ln>
                <a:noFill/>
              </a:ln>
              <a:solidFill>
                <a:srgbClr val="602E04"/>
              </a:solidFill>
              <a:effectLst/>
              <a:uLnTx/>
              <a:uFillTx/>
              <a:latin typeface="Arial"/>
              <a:ea typeface="微軟正黑體"/>
            </a:endParaRPr>
          </a:p>
        </p:txBody>
      </p:sp>
      <p:sp>
        <p:nvSpPr>
          <p:cNvPr id="3" name="文字版面配置區 4"/>
          <p:cNvSpPr txBox="1">
            <a:spLocks/>
          </p:cNvSpPr>
          <p:nvPr/>
        </p:nvSpPr>
        <p:spPr bwMode="auto">
          <a:xfrm>
            <a:off x="611560" y="290671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sz="1400" dirty="0" smtClean="0">
                <a:latin typeface="Noto Sans T Chinese Black" pitchFamily="34" charset="-120"/>
                <a:ea typeface="Noto Sans T Chinese Black" pitchFamily="34" charset="-120"/>
              </a:rPr>
              <a:t>文件外超連結</a:t>
            </a:r>
            <a:endParaRPr lang="en-US" altLang="zh-TW" sz="1400" dirty="0" smtClean="0">
              <a:latin typeface="Noto Sans T Chinese Black" pitchFamily="34" charset="-120"/>
              <a:ea typeface="Noto Sans T Chinese Black" pitchFamily="34" charset="-120"/>
            </a:endParaRPr>
          </a:p>
          <a:p>
            <a:r>
              <a:rPr lang="zh-TW" altLang="en-US" sz="1400" dirty="0" smtClean="0">
                <a:latin typeface="Noto Sans T Chinese Black" pitchFamily="34" charset="-120"/>
                <a:ea typeface="Noto Sans T Chinese Black" pitchFamily="34" charset="-120"/>
              </a:rPr>
              <a:t>文件內超連結</a:t>
            </a:r>
            <a:endParaRPr lang="zh-TW" altLang="en-US" sz="1400" dirty="0">
              <a:latin typeface="Noto Sans T Chinese Black" pitchFamily="34" charset="-120"/>
              <a:ea typeface="Noto Sans T Chinese Black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66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超連結</a:t>
            </a:r>
            <a:r>
              <a:rPr lang="en-US" altLang="zh-TW" dirty="0" smtClean="0"/>
              <a:t>(1/2)</a:t>
            </a:r>
            <a:endParaRPr lang="zh-TW" altLang="en-US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968905059"/>
              </p:ext>
            </p:extLst>
          </p:nvPr>
        </p:nvGraphicFramePr>
        <p:xfrm>
          <a:off x="107504" y="1152128"/>
          <a:ext cx="892899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063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超連結</a:t>
            </a:r>
            <a:r>
              <a:rPr lang="en-US" altLang="zh-TW" dirty="0" smtClean="0"/>
              <a:t>(2/2)</a:t>
            </a:r>
            <a:endParaRPr lang="zh-TW" altLang="en-US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657468505"/>
              </p:ext>
            </p:extLst>
          </p:nvPr>
        </p:nvGraphicFramePr>
        <p:xfrm>
          <a:off x="107504" y="1152128"/>
          <a:ext cx="892899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23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 txBox="1">
            <a:spLocks/>
          </p:cNvSpPr>
          <p:nvPr/>
        </p:nvSpPr>
        <p:spPr bwMode="auto">
          <a:xfrm>
            <a:off x="611560" y="4406900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602E04"/>
                </a:solidFill>
                <a:latin typeface="+mj-lt"/>
                <a:ea typeface="SimHei" panose="02010609060101010101" pitchFamily="49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Arial" panose="020B0604020202020204" pitchFamily="34" charset="0"/>
                <a:ea typeface="SimHei" panose="02010609060101010101" pitchFamily="49" charset="-122"/>
                <a:cs typeface="时尚中黑简体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Arial" panose="020B0604020202020204" pitchFamily="34" charset="0"/>
                <a:ea typeface="SimHei" panose="02010609060101010101" pitchFamily="49" charset="-122"/>
                <a:cs typeface="时尚中黑简体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Arial" panose="020B0604020202020204" pitchFamily="34" charset="0"/>
                <a:ea typeface="SimHei" panose="02010609060101010101" pitchFamily="49" charset="-122"/>
                <a:cs typeface="时尚中黑简体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Arial" panose="020B0604020202020204" pitchFamily="34" charset="0"/>
                <a:ea typeface="SimHei" panose="02010609060101010101" pitchFamily="49" charset="-122"/>
                <a:cs typeface="时尚中黑简体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dirty="0" smtClean="0">
                <a:ln w="12700">
                  <a:solidFill>
                    <a:srgbClr val="110603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微軟正黑體"/>
              </a:rPr>
              <a:t>表格篇</a:t>
            </a:r>
            <a:r>
              <a:rPr kumimoji="0" lang="zh-TW" altLang="en-US" sz="4800" b="1" i="0" u="none" strike="noStrike" kern="1200" cap="all" spc="0" normalizeH="0" baseline="0" noProof="0" dirty="0" smtClean="0">
                <a:ln w="12700">
                  <a:solidFill>
                    <a:srgbClr val="110603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 </a:t>
            </a:r>
            <a:r>
              <a:rPr kumimoji="0" lang="en-US" altLang="zh-TW" sz="4000" b="1" i="0" u="none" strike="noStrike" kern="0" cap="all" spc="0" normalizeH="0" baseline="0" noProof="0" dirty="0" smtClean="0">
                <a:ln>
                  <a:noFill/>
                </a:ln>
                <a:solidFill>
                  <a:srgbClr val="602E04"/>
                </a:solidFill>
                <a:effectLst/>
                <a:uLnTx/>
                <a:uFillTx/>
                <a:latin typeface="Arial"/>
                <a:ea typeface="微軟正黑體"/>
              </a:rPr>
              <a:t/>
            </a:r>
            <a:br>
              <a:rPr kumimoji="0" lang="en-US" altLang="zh-TW" sz="4000" b="1" i="0" u="none" strike="noStrike" kern="0" cap="all" spc="0" normalizeH="0" baseline="0" noProof="0" dirty="0" smtClean="0">
                <a:ln>
                  <a:noFill/>
                </a:ln>
                <a:solidFill>
                  <a:srgbClr val="602E04"/>
                </a:solidFill>
                <a:effectLst/>
                <a:uLnTx/>
                <a:uFillTx/>
                <a:latin typeface="Arial"/>
                <a:ea typeface="微軟正黑體"/>
              </a:rPr>
            </a:br>
            <a:endParaRPr kumimoji="0" lang="zh-TW" altLang="en-US" sz="2000" b="1" i="0" u="none" strike="noStrike" kern="0" cap="all" spc="0" normalizeH="0" baseline="0" noProof="0" dirty="0">
              <a:ln>
                <a:noFill/>
              </a:ln>
              <a:solidFill>
                <a:srgbClr val="602E04"/>
              </a:solidFill>
              <a:effectLst/>
              <a:uLnTx/>
              <a:uFillTx/>
              <a:latin typeface="Arial"/>
              <a:ea typeface="微軟正黑體"/>
            </a:endParaRPr>
          </a:p>
        </p:txBody>
      </p:sp>
      <p:sp>
        <p:nvSpPr>
          <p:cNvPr id="3" name="文字版面配置區 4"/>
          <p:cNvSpPr txBox="1">
            <a:spLocks/>
          </p:cNvSpPr>
          <p:nvPr/>
        </p:nvSpPr>
        <p:spPr bwMode="auto">
          <a:xfrm>
            <a:off x="611560" y="290671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sz="1400" dirty="0" smtClean="0">
                <a:latin typeface="Noto Sans T Chinese Black" pitchFamily="34" charset="-120"/>
                <a:ea typeface="Noto Sans T Chinese Black" pitchFamily="34" charset="-120"/>
              </a:rPr>
              <a:t>基本</a:t>
            </a:r>
            <a:r>
              <a:rPr lang="zh-TW" altLang="en-US" sz="1400" dirty="0">
                <a:latin typeface="Noto Sans T Chinese Black" pitchFamily="34" charset="-120"/>
                <a:ea typeface="Noto Sans T Chinese Black" pitchFamily="34" charset="-120"/>
              </a:rPr>
              <a:t>的表格應用及效果</a:t>
            </a:r>
          </a:p>
          <a:p>
            <a:r>
              <a:rPr lang="zh-TW" altLang="en-US" sz="1400" dirty="0">
                <a:latin typeface="Noto Sans T Chinese Black" pitchFamily="34" charset="-120"/>
                <a:ea typeface="Noto Sans T Chinese Black" pitchFamily="34" charset="-120"/>
              </a:rPr>
              <a:t>與表格應用標籤相關的屬性</a:t>
            </a:r>
            <a:r>
              <a:rPr lang="zh-TW" altLang="en-US" sz="1400" dirty="0" smtClean="0">
                <a:latin typeface="Noto Sans T Chinese Black" pitchFamily="34" charset="-120"/>
                <a:ea typeface="Noto Sans T Chinese Black" pitchFamily="34" charset="-120"/>
              </a:rPr>
              <a:t>介紹：</a:t>
            </a:r>
            <a:r>
              <a:rPr lang="en-US" altLang="zh-TW" sz="1400" dirty="0" smtClean="0">
                <a:latin typeface="Noto Sans T Chinese Black" pitchFamily="34" charset="-120"/>
                <a:ea typeface="Noto Sans T Chinese Black" pitchFamily="34" charset="-120"/>
              </a:rPr>
              <a:t>&lt;</a:t>
            </a:r>
            <a:r>
              <a:rPr lang="en-US" altLang="zh-TW" sz="1400" dirty="0">
                <a:latin typeface="Noto Sans T Chinese Black" pitchFamily="34" charset="-120"/>
                <a:ea typeface="Noto Sans T Chinese Black" pitchFamily="34" charset="-120"/>
              </a:rPr>
              <a:t>table</a:t>
            </a:r>
            <a:r>
              <a:rPr lang="en-US" altLang="zh-TW" sz="1400" dirty="0" smtClean="0">
                <a:latin typeface="Noto Sans T Chinese Black" pitchFamily="34" charset="-120"/>
                <a:ea typeface="Noto Sans T Chinese Black" pitchFamily="34" charset="-120"/>
              </a:rPr>
              <a:t>&gt;</a:t>
            </a:r>
            <a:r>
              <a:rPr lang="zh-TW" altLang="en-US" sz="1400" dirty="0">
                <a:latin typeface="Noto Sans T Chinese Black" pitchFamily="34" charset="-120"/>
                <a:ea typeface="Noto Sans T Chinese Black" pitchFamily="34" charset="-120"/>
              </a:rPr>
              <a:t>、</a:t>
            </a:r>
            <a:r>
              <a:rPr lang="en-US" altLang="zh-TW" sz="1400" dirty="0" smtClean="0">
                <a:latin typeface="Noto Sans T Chinese Black" pitchFamily="34" charset="-120"/>
                <a:ea typeface="Noto Sans T Chinese Black" pitchFamily="34" charset="-120"/>
              </a:rPr>
              <a:t>&lt;</a:t>
            </a:r>
            <a:r>
              <a:rPr lang="en-US" altLang="zh-TW" sz="1400" dirty="0">
                <a:latin typeface="Noto Sans T Chinese Black" pitchFamily="34" charset="-120"/>
                <a:ea typeface="Noto Sans T Chinese Black" pitchFamily="34" charset="-120"/>
              </a:rPr>
              <a:t>caption</a:t>
            </a:r>
            <a:r>
              <a:rPr lang="en-US" altLang="zh-TW" sz="1400" dirty="0" smtClean="0">
                <a:latin typeface="Noto Sans T Chinese Black" pitchFamily="34" charset="-120"/>
                <a:ea typeface="Noto Sans T Chinese Black" pitchFamily="34" charset="-120"/>
              </a:rPr>
              <a:t>&gt;</a:t>
            </a:r>
            <a:r>
              <a:rPr lang="zh-TW" altLang="en-US" sz="1400" dirty="0" smtClean="0">
                <a:latin typeface="Noto Sans T Chinese Black" pitchFamily="34" charset="-120"/>
                <a:ea typeface="Noto Sans T Chinese Black" pitchFamily="34" charset="-120"/>
              </a:rPr>
              <a:t>、</a:t>
            </a:r>
            <a:r>
              <a:rPr lang="en-US" altLang="zh-TW" sz="1400" dirty="0" smtClean="0">
                <a:latin typeface="Noto Sans T Chinese Black" pitchFamily="34" charset="-120"/>
                <a:ea typeface="Noto Sans T Chinese Black" pitchFamily="34" charset="-120"/>
              </a:rPr>
              <a:t>&lt;TH</a:t>
            </a:r>
            <a:r>
              <a:rPr lang="en-US" altLang="zh-TW" sz="1400" dirty="0">
                <a:latin typeface="Noto Sans T Chinese Black" pitchFamily="34" charset="-120"/>
                <a:ea typeface="Noto Sans T Chinese Black" pitchFamily="34" charset="-120"/>
              </a:rPr>
              <a:t>&gt;</a:t>
            </a:r>
            <a:r>
              <a:rPr lang="zh-TW" altLang="en-US" sz="1400" dirty="0">
                <a:latin typeface="Noto Sans T Chinese Black" pitchFamily="34" charset="-120"/>
                <a:ea typeface="Noto Sans T Chinese Black" pitchFamily="34" charset="-120"/>
              </a:rPr>
              <a:t>及</a:t>
            </a:r>
            <a:r>
              <a:rPr lang="en-US" altLang="zh-TW" sz="1400" dirty="0">
                <a:latin typeface="Noto Sans T Chinese Black" pitchFamily="34" charset="-120"/>
                <a:ea typeface="Noto Sans T Chinese Black" pitchFamily="34" charset="-120"/>
              </a:rPr>
              <a:t>&lt;TD&gt;</a:t>
            </a:r>
            <a:r>
              <a:rPr lang="zh-TW" altLang="en-US" sz="1400" dirty="0">
                <a:latin typeface="Noto Sans T Chinese Black" pitchFamily="34" charset="-120"/>
                <a:ea typeface="Noto Sans T Chinese Black" pitchFamily="34" charset="-120"/>
              </a:rPr>
              <a:t>的相關屬性</a:t>
            </a:r>
          </a:p>
        </p:txBody>
      </p:sp>
    </p:spTree>
    <p:extLst>
      <p:ext uri="{BB962C8B-B14F-4D97-AF65-F5344CB8AC3E}">
        <p14:creationId xmlns:p14="http://schemas.microsoft.com/office/powerpoint/2010/main" val="44925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/>
              <a:t>基本的表格應用及</a:t>
            </a:r>
            <a:r>
              <a:rPr lang="zh-TW" altLang="en-US" dirty="0" smtClean="0"/>
              <a:t>效果</a:t>
            </a:r>
            <a:r>
              <a:rPr lang="en-US" altLang="zh-TW" dirty="0" smtClean="0"/>
              <a:t>(1/2)</a:t>
            </a:r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909561778"/>
              </p:ext>
            </p:extLst>
          </p:nvPr>
        </p:nvGraphicFramePr>
        <p:xfrm>
          <a:off x="323528" y="1340768"/>
          <a:ext cx="85689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618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基本的表格應用及效果</a:t>
            </a:r>
            <a:r>
              <a:rPr lang="en-US" altLang="zh-TW" dirty="0" smtClean="0"/>
              <a:t>(2/2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666273818"/>
              </p:ext>
            </p:extLst>
          </p:nvPr>
        </p:nvGraphicFramePr>
        <p:xfrm>
          <a:off x="611560" y="1484784"/>
          <a:ext cx="813690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55576" y="2348880"/>
            <a:ext cx="76328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&lt;table </a:t>
            </a:r>
            <a:r>
              <a:rPr lang="en-US" altLang="zh-TW" dirty="0" smtClean="0"/>
              <a:t>border=1&gt;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&lt;</a:t>
            </a:r>
            <a:r>
              <a:rPr lang="en-US" altLang="zh-TW" dirty="0" smtClean="0"/>
              <a:t>caption&gt;</a:t>
            </a:r>
            <a:r>
              <a:rPr lang="zh-TW" altLang="en-US" dirty="0" smtClean="0"/>
              <a:t>魔靈召喚</a:t>
            </a:r>
            <a:r>
              <a:rPr lang="en-US" altLang="zh-TW" dirty="0" smtClean="0"/>
              <a:t>&lt;/</a:t>
            </a:r>
            <a:r>
              <a:rPr lang="en-US" altLang="zh-TW" dirty="0"/>
              <a:t>caption&gt;</a:t>
            </a:r>
            <a:br>
              <a:rPr lang="en-US" altLang="zh-TW" dirty="0"/>
            </a:br>
            <a:r>
              <a:rPr lang="en-US" altLang="zh-TW" dirty="0"/>
              <a:t>&lt;</a:t>
            </a:r>
            <a:r>
              <a:rPr lang="en-US" altLang="zh-TW" dirty="0" err="1"/>
              <a:t>tr</a:t>
            </a:r>
            <a:r>
              <a:rPr lang="en-US" altLang="zh-TW" dirty="0"/>
              <a:t>&gt;</a:t>
            </a:r>
            <a:br>
              <a:rPr lang="en-US" altLang="zh-TW" dirty="0"/>
            </a:br>
            <a:r>
              <a:rPr lang="en-US" altLang="zh-TW" dirty="0"/>
              <a:t> </a:t>
            </a:r>
            <a:r>
              <a:rPr lang="en-US" altLang="zh-TW" dirty="0" smtClean="0"/>
              <a:t>       &lt;</a:t>
            </a:r>
            <a:r>
              <a:rPr lang="en-US" altLang="zh-TW" dirty="0" err="1"/>
              <a:t>th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魔靈</a:t>
            </a:r>
            <a:r>
              <a:rPr lang="en-US" altLang="zh-TW" dirty="0" smtClean="0"/>
              <a:t>&lt;/</a:t>
            </a:r>
            <a:r>
              <a:rPr lang="en-US" altLang="zh-TW" dirty="0" err="1"/>
              <a:t>th</a:t>
            </a:r>
            <a:r>
              <a:rPr lang="en-US" altLang="zh-TW" dirty="0"/>
              <a:t>&gt; &lt;</a:t>
            </a:r>
            <a:r>
              <a:rPr lang="en-US" altLang="zh-TW" dirty="0" err="1"/>
              <a:t>th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屬性</a:t>
            </a:r>
            <a:r>
              <a:rPr lang="en-US" altLang="zh-TW" dirty="0" smtClean="0"/>
              <a:t>&lt;/</a:t>
            </a:r>
            <a:r>
              <a:rPr lang="en-US" altLang="zh-TW" dirty="0" err="1"/>
              <a:t>th</a:t>
            </a:r>
            <a:r>
              <a:rPr lang="en-US" altLang="zh-TW" dirty="0"/>
              <a:t>&gt; &lt;</a:t>
            </a:r>
            <a:r>
              <a:rPr lang="en-US" altLang="zh-TW" dirty="0" err="1"/>
              <a:t>th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攻擊</a:t>
            </a:r>
            <a:r>
              <a:rPr lang="en-US" altLang="zh-TW" dirty="0" smtClean="0"/>
              <a:t>&lt;/</a:t>
            </a:r>
            <a:r>
              <a:rPr lang="en-US" altLang="zh-TW" dirty="0" err="1"/>
              <a:t>th</a:t>
            </a:r>
            <a:r>
              <a:rPr lang="en-US" altLang="zh-TW" dirty="0" smtClean="0"/>
              <a:t>&gt;</a:t>
            </a:r>
            <a:r>
              <a:rPr lang="en-US" altLang="zh-TW" dirty="0"/>
              <a:t> &lt;</a:t>
            </a:r>
            <a:r>
              <a:rPr lang="en-US" altLang="zh-TW" dirty="0" err="1"/>
              <a:t>th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防御力</a:t>
            </a:r>
            <a:r>
              <a:rPr lang="en-US" altLang="zh-TW" dirty="0" smtClean="0"/>
              <a:t>&lt;/</a:t>
            </a:r>
            <a:r>
              <a:rPr lang="en-US" altLang="zh-TW" dirty="0" err="1"/>
              <a:t>th</a:t>
            </a:r>
            <a:r>
              <a:rPr lang="en-US" altLang="zh-TW" dirty="0"/>
              <a:t>&gt;</a:t>
            </a:r>
            <a:br>
              <a:rPr lang="en-US" altLang="zh-TW" dirty="0"/>
            </a:br>
            <a:r>
              <a:rPr lang="en-US" altLang="zh-TW" dirty="0"/>
              <a:t>&lt;/</a:t>
            </a:r>
            <a:r>
              <a:rPr lang="en-US" altLang="zh-TW" dirty="0" err="1"/>
              <a:t>tr</a:t>
            </a:r>
            <a:r>
              <a:rPr lang="en-US" altLang="zh-TW" dirty="0"/>
              <a:t>&gt;</a:t>
            </a:r>
            <a:br>
              <a:rPr lang="en-US" altLang="zh-TW" dirty="0"/>
            </a:br>
            <a:r>
              <a:rPr lang="en-US" altLang="zh-TW" dirty="0"/>
              <a:t>&lt;</a:t>
            </a:r>
            <a:r>
              <a:rPr lang="en-US" altLang="zh-TW" dirty="0" err="1"/>
              <a:t>tr</a:t>
            </a:r>
            <a:r>
              <a:rPr lang="en-US" altLang="zh-TW" dirty="0"/>
              <a:t>&gt;</a:t>
            </a:r>
            <a:br>
              <a:rPr lang="en-US" altLang="zh-TW" dirty="0"/>
            </a:br>
            <a:r>
              <a:rPr lang="en-US" altLang="zh-TW" dirty="0" smtClean="0"/>
              <a:t>        &lt;td&gt;</a:t>
            </a:r>
            <a:r>
              <a:rPr lang="zh-TW" altLang="en-US" dirty="0" smtClean="0"/>
              <a:t>九尾狐</a:t>
            </a:r>
            <a:r>
              <a:rPr lang="en-US" altLang="zh-TW" dirty="0" smtClean="0"/>
              <a:t>&lt;/</a:t>
            </a:r>
            <a:r>
              <a:rPr lang="en-US" altLang="zh-TW" dirty="0"/>
              <a:t>td&gt; &lt;td</a:t>
            </a:r>
            <a:r>
              <a:rPr lang="en-US" altLang="zh-TW" dirty="0" smtClean="0"/>
              <a:t>&gt;</a:t>
            </a:r>
            <a:r>
              <a:rPr lang="zh-TW" altLang="en-US" dirty="0"/>
              <a:t>風</a:t>
            </a:r>
            <a:r>
              <a:rPr lang="en-US" altLang="zh-TW" dirty="0" smtClean="0"/>
              <a:t>&lt;/</a:t>
            </a:r>
            <a:r>
              <a:rPr lang="en-US" altLang="zh-TW" dirty="0"/>
              <a:t>td&gt; &lt;</a:t>
            </a:r>
            <a:r>
              <a:rPr lang="en-US" altLang="zh-TW" dirty="0" smtClean="0"/>
              <a:t>td&gt;457&lt;/</a:t>
            </a:r>
            <a:r>
              <a:rPr lang="en-US" altLang="zh-TW" dirty="0"/>
              <a:t>td</a:t>
            </a:r>
            <a:r>
              <a:rPr lang="en-US" altLang="zh-TW" dirty="0" smtClean="0"/>
              <a:t>&gt;</a:t>
            </a:r>
            <a:r>
              <a:rPr lang="en-US" altLang="zh-TW" dirty="0"/>
              <a:t> &lt;</a:t>
            </a:r>
            <a:r>
              <a:rPr lang="en-US" altLang="zh-TW" dirty="0" smtClean="0"/>
              <a:t>td&gt;208&lt;/</a:t>
            </a:r>
            <a:r>
              <a:rPr lang="en-US" altLang="zh-TW" dirty="0"/>
              <a:t>td&gt;</a:t>
            </a:r>
            <a:br>
              <a:rPr lang="en-US" altLang="zh-TW" dirty="0"/>
            </a:br>
            <a:r>
              <a:rPr lang="en-US" altLang="zh-TW" dirty="0"/>
              <a:t>&lt;/</a:t>
            </a:r>
            <a:r>
              <a:rPr lang="en-US" altLang="zh-TW" dirty="0" err="1"/>
              <a:t>tr</a:t>
            </a:r>
            <a:r>
              <a:rPr lang="en-US" altLang="zh-TW" dirty="0"/>
              <a:t>&gt;</a:t>
            </a:r>
            <a:br>
              <a:rPr lang="en-US" altLang="zh-TW" dirty="0"/>
            </a:br>
            <a:r>
              <a:rPr lang="en-US" altLang="zh-TW" dirty="0"/>
              <a:t>&lt;</a:t>
            </a:r>
            <a:r>
              <a:rPr lang="en-US" altLang="zh-TW" dirty="0" err="1"/>
              <a:t>tr</a:t>
            </a:r>
            <a:r>
              <a:rPr lang="en-US" altLang="zh-TW" dirty="0"/>
              <a:t>&gt;</a:t>
            </a:r>
            <a:br>
              <a:rPr lang="en-US" altLang="zh-TW" dirty="0"/>
            </a:br>
            <a:r>
              <a:rPr lang="en-US" altLang="zh-TW" dirty="0" smtClean="0"/>
              <a:t>       &lt;td&gt;</a:t>
            </a:r>
            <a:r>
              <a:rPr lang="zh-TW" altLang="en-US" dirty="0" smtClean="0"/>
              <a:t>瑞奇</a:t>
            </a:r>
            <a:r>
              <a:rPr lang="en-US" altLang="zh-TW" dirty="0" smtClean="0"/>
              <a:t>&lt;/</a:t>
            </a:r>
            <a:r>
              <a:rPr lang="en-US" altLang="zh-TW" dirty="0"/>
              <a:t>td&gt; &lt;td&gt;</a:t>
            </a:r>
            <a:r>
              <a:rPr lang="zh-TW" altLang="en-US" dirty="0"/>
              <a:t>風</a:t>
            </a:r>
            <a:r>
              <a:rPr lang="en-US" altLang="zh-TW" dirty="0"/>
              <a:t>&lt;/td&gt; &lt;</a:t>
            </a:r>
            <a:r>
              <a:rPr lang="en-US" altLang="zh-TW" dirty="0" smtClean="0"/>
              <a:t>td&gt;600&lt;/</a:t>
            </a:r>
            <a:r>
              <a:rPr lang="en-US" altLang="zh-TW" dirty="0"/>
              <a:t>td&gt; &lt;</a:t>
            </a:r>
            <a:r>
              <a:rPr lang="en-US" altLang="zh-TW" dirty="0" smtClean="0"/>
              <a:t>td&gt;108</a:t>
            </a:r>
            <a:r>
              <a:rPr lang="en-US" altLang="zh-TW" dirty="0"/>
              <a:t>&lt;/td&gt;</a:t>
            </a:r>
            <a:br>
              <a:rPr lang="en-US" altLang="zh-TW" dirty="0"/>
            </a:br>
            <a:r>
              <a:rPr lang="en-US" altLang="zh-TW" dirty="0"/>
              <a:t>&lt;/</a:t>
            </a:r>
            <a:r>
              <a:rPr lang="en-US" altLang="zh-TW" dirty="0" err="1"/>
              <a:t>tr</a:t>
            </a:r>
            <a:r>
              <a:rPr lang="en-US" altLang="zh-TW" dirty="0"/>
              <a:t>&gt;</a:t>
            </a:r>
            <a:br>
              <a:rPr lang="en-US" altLang="zh-TW" dirty="0"/>
            </a:br>
            <a:r>
              <a:rPr lang="en-US" altLang="zh-TW" dirty="0"/>
              <a:t>&lt;</a:t>
            </a:r>
            <a:r>
              <a:rPr lang="en-US" altLang="zh-TW" dirty="0" err="1"/>
              <a:t>tr</a:t>
            </a:r>
            <a:r>
              <a:rPr lang="en-US" altLang="zh-TW" dirty="0"/>
              <a:t>&gt;</a:t>
            </a:r>
            <a:br>
              <a:rPr lang="en-US" altLang="zh-TW" dirty="0"/>
            </a:br>
            <a:r>
              <a:rPr lang="en-US" altLang="zh-TW" dirty="0" smtClean="0"/>
              <a:t>      &lt;</a:t>
            </a:r>
            <a:r>
              <a:rPr lang="en-US" altLang="zh-TW" dirty="0"/>
              <a:t>td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幻影神偷</a:t>
            </a:r>
            <a:r>
              <a:rPr lang="en-US" altLang="zh-TW" dirty="0" smtClean="0"/>
              <a:t>&lt;/</a:t>
            </a:r>
            <a:r>
              <a:rPr lang="en-US" altLang="zh-TW" dirty="0"/>
              <a:t>td&gt; &lt;td&gt;</a:t>
            </a:r>
            <a:r>
              <a:rPr lang="zh-TW" altLang="en-US" dirty="0"/>
              <a:t>風</a:t>
            </a:r>
            <a:r>
              <a:rPr lang="en-US" altLang="zh-TW" dirty="0"/>
              <a:t>&lt;/td&gt; &lt;</a:t>
            </a:r>
            <a:r>
              <a:rPr lang="en-US" altLang="zh-TW" dirty="0" smtClean="0"/>
              <a:t>td&gt;550&lt;/</a:t>
            </a:r>
            <a:r>
              <a:rPr lang="en-US" altLang="zh-TW" dirty="0"/>
              <a:t>td&gt; &lt;</a:t>
            </a:r>
            <a:r>
              <a:rPr lang="en-US" altLang="zh-TW" dirty="0" smtClean="0"/>
              <a:t>td&gt;204&lt;/</a:t>
            </a:r>
            <a:r>
              <a:rPr lang="en-US" altLang="zh-TW" dirty="0"/>
              <a:t>td&gt;</a:t>
            </a:r>
            <a:br>
              <a:rPr lang="en-US" altLang="zh-TW" dirty="0"/>
            </a:br>
            <a:r>
              <a:rPr lang="en-US" altLang="zh-TW" dirty="0"/>
              <a:t>&lt;/</a:t>
            </a:r>
            <a:r>
              <a:rPr lang="en-US" altLang="zh-TW" dirty="0" err="1"/>
              <a:t>tr</a:t>
            </a:r>
            <a:r>
              <a:rPr lang="en-US" altLang="zh-TW" dirty="0"/>
              <a:t>&gt;</a:t>
            </a:r>
            <a:br>
              <a:rPr lang="en-US" altLang="zh-TW" dirty="0"/>
            </a:br>
            <a:r>
              <a:rPr lang="en-US" altLang="zh-TW" dirty="0"/>
              <a:t>&lt;/table&gt;</a:t>
            </a:r>
            <a:endParaRPr lang="zh-TW" altLang="en-US" dirty="0"/>
          </a:p>
        </p:txBody>
      </p:sp>
      <p:pic>
        <p:nvPicPr>
          <p:cNvPr id="1027" name="Picture 3" descr="C:\Users\HONG\Desktop\擷取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93096"/>
            <a:ext cx="2087562" cy="128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67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&lt;table&gt;</a:t>
            </a:r>
            <a:r>
              <a:rPr lang="zh-TW" altLang="en-US" dirty="0"/>
              <a:t>相關屬性</a:t>
            </a:r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905853"/>
              </p:ext>
            </p:extLst>
          </p:nvPr>
        </p:nvGraphicFramePr>
        <p:xfrm>
          <a:off x="107504" y="1412776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177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Ｈｔｍｌ基本架構的介紹及</a:t>
            </a:r>
            <a:r>
              <a:rPr lang="zh-TW" altLang="en-US" dirty="0" smtClean="0"/>
              <a:t>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b="0" dirty="0" smtClean="0"/>
              <a:t>&lt;</a:t>
            </a:r>
            <a:r>
              <a:rPr lang="en-US" altLang="zh-TW" b="0" dirty="0"/>
              <a:t>Html&gt;</a:t>
            </a:r>
            <a:br>
              <a:rPr lang="en-US" altLang="zh-TW" b="0" dirty="0"/>
            </a:br>
            <a:r>
              <a:rPr lang="en-US" altLang="zh-TW" b="0" dirty="0"/>
              <a:t>&lt;Head&gt;</a:t>
            </a:r>
            <a:br>
              <a:rPr lang="en-US" altLang="zh-TW" b="0" dirty="0"/>
            </a:br>
            <a:r>
              <a:rPr lang="en-US" altLang="zh-TW" b="0" dirty="0" smtClean="0"/>
              <a:t>	&lt;</a:t>
            </a:r>
            <a:r>
              <a:rPr lang="en-US" altLang="zh-TW" b="0" dirty="0"/>
              <a:t>Title&gt;</a:t>
            </a:r>
            <a:r>
              <a:rPr lang="zh-TW" altLang="en-US" b="0" dirty="0"/>
              <a:t>您網頁的標題</a:t>
            </a:r>
            <a:r>
              <a:rPr lang="en-US" altLang="zh-TW" b="0" dirty="0"/>
              <a:t>&lt;/title&gt;</a:t>
            </a:r>
            <a:br>
              <a:rPr lang="en-US" altLang="zh-TW" b="0" dirty="0"/>
            </a:br>
            <a:r>
              <a:rPr lang="en-US" altLang="zh-TW" b="0" dirty="0"/>
              <a:t>&lt;/Head&gt;</a:t>
            </a:r>
            <a:br>
              <a:rPr lang="en-US" altLang="zh-TW" b="0" dirty="0"/>
            </a:br>
            <a:r>
              <a:rPr lang="en-US" altLang="zh-TW" b="0" dirty="0"/>
              <a:t>&lt;Body&gt;</a:t>
            </a:r>
            <a:br>
              <a:rPr lang="en-US" altLang="zh-TW" b="0" dirty="0"/>
            </a:br>
            <a:r>
              <a:rPr lang="en-US" altLang="zh-TW" b="0" dirty="0" smtClean="0"/>
              <a:t>	</a:t>
            </a:r>
            <a:r>
              <a:rPr lang="zh-TW" altLang="en-US" b="0" dirty="0" smtClean="0"/>
              <a:t>網頁</a:t>
            </a:r>
            <a:r>
              <a:rPr lang="zh-TW" altLang="en-US" b="0" dirty="0"/>
              <a:t>內容（也就是本文件的主要部份）</a:t>
            </a:r>
            <a:br>
              <a:rPr lang="zh-TW" altLang="en-US" b="0" dirty="0"/>
            </a:br>
            <a:r>
              <a:rPr lang="en-US" altLang="zh-TW" b="0" dirty="0"/>
              <a:t>&lt;/Body&gt;</a:t>
            </a:r>
            <a:br>
              <a:rPr lang="en-US" altLang="zh-TW" b="0" dirty="0"/>
            </a:br>
            <a:r>
              <a:rPr lang="en-US" altLang="zh-TW" b="0" dirty="0"/>
              <a:t>&lt;/Html&gt;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125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&lt;TH</a:t>
            </a:r>
            <a:r>
              <a:rPr lang="en-US" altLang="zh-TW" dirty="0"/>
              <a:t>&gt;</a:t>
            </a:r>
            <a:r>
              <a:rPr lang="zh-TW" altLang="en-US" dirty="0"/>
              <a:t>及</a:t>
            </a:r>
            <a:r>
              <a:rPr lang="en-US" altLang="zh-TW" dirty="0"/>
              <a:t>&lt;TD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相關</a:t>
            </a:r>
            <a:r>
              <a:rPr lang="zh-TW" altLang="en-US" dirty="0"/>
              <a:t>屬性</a:t>
            </a:r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464879"/>
              </p:ext>
            </p:extLst>
          </p:nvPr>
        </p:nvGraphicFramePr>
        <p:xfrm>
          <a:off x="107504" y="1412776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14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 txBox="1">
            <a:spLocks/>
          </p:cNvSpPr>
          <p:nvPr/>
        </p:nvSpPr>
        <p:spPr bwMode="auto">
          <a:xfrm>
            <a:off x="611560" y="4406900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602E04"/>
                </a:solidFill>
                <a:latin typeface="+mj-lt"/>
                <a:ea typeface="SimHei" panose="02010609060101010101" pitchFamily="49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Arial" panose="020B0604020202020204" pitchFamily="34" charset="0"/>
                <a:ea typeface="SimHei" panose="02010609060101010101" pitchFamily="49" charset="-122"/>
                <a:cs typeface="时尚中黑简体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Arial" panose="020B0604020202020204" pitchFamily="34" charset="0"/>
                <a:ea typeface="SimHei" panose="02010609060101010101" pitchFamily="49" charset="-122"/>
                <a:cs typeface="时尚中黑简体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Arial" panose="020B0604020202020204" pitchFamily="34" charset="0"/>
                <a:ea typeface="SimHei" panose="02010609060101010101" pitchFamily="49" charset="-122"/>
                <a:cs typeface="时尚中黑简体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Arial" panose="020B0604020202020204" pitchFamily="34" charset="0"/>
                <a:ea typeface="SimHei" panose="02010609060101010101" pitchFamily="49" charset="-122"/>
                <a:cs typeface="时尚中黑简体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dirty="0" smtClean="0">
                <a:ln w="12700">
                  <a:solidFill>
                    <a:srgbClr val="110603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微軟正黑體"/>
              </a:rPr>
              <a:t>多媒體篇</a:t>
            </a:r>
            <a:r>
              <a:rPr kumimoji="0" lang="zh-TW" altLang="en-US" sz="4800" b="1" i="0" u="none" strike="noStrike" kern="1200" cap="all" spc="0" normalizeH="0" baseline="0" noProof="0" dirty="0" smtClean="0">
                <a:ln w="12700">
                  <a:solidFill>
                    <a:srgbClr val="110603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 </a:t>
            </a:r>
            <a:r>
              <a:rPr kumimoji="0" lang="en-US" altLang="zh-TW" sz="4000" b="1" i="0" u="none" strike="noStrike" kern="0" cap="all" spc="0" normalizeH="0" baseline="0" noProof="0" dirty="0" smtClean="0">
                <a:ln>
                  <a:noFill/>
                </a:ln>
                <a:solidFill>
                  <a:srgbClr val="602E04"/>
                </a:solidFill>
                <a:effectLst/>
                <a:uLnTx/>
                <a:uFillTx/>
                <a:latin typeface="Arial"/>
                <a:ea typeface="微軟正黑體"/>
              </a:rPr>
              <a:t/>
            </a:r>
            <a:br>
              <a:rPr kumimoji="0" lang="en-US" altLang="zh-TW" sz="4000" b="1" i="0" u="none" strike="noStrike" kern="0" cap="all" spc="0" normalizeH="0" baseline="0" noProof="0" dirty="0" smtClean="0">
                <a:ln>
                  <a:noFill/>
                </a:ln>
                <a:solidFill>
                  <a:srgbClr val="602E04"/>
                </a:solidFill>
                <a:effectLst/>
                <a:uLnTx/>
                <a:uFillTx/>
                <a:latin typeface="Arial"/>
                <a:ea typeface="微軟正黑體"/>
              </a:rPr>
            </a:br>
            <a:endParaRPr kumimoji="0" lang="zh-TW" altLang="en-US" sz="2000" b="1" i="0" u="none" strike="noStrike" kern="0" cap="all" spc="0" normalizeH="0" baseline="0" noProof="0" dirty="0">
              <a:ln>
                <a:noFill/>
              </a:ln>
              <a:solidFill>
                <a:srgbClr val="602E04"/>
              </a:solidFill>
              <a:effectLst/>
              <a:uLnTx/>
              <a:uFillTx/>
              <a:latin typeface="Arial"/>
              <a:ea typeface="微軟正黑體"/>
            </a:endParaRPr>
          </a:p>
        </p:txBody>
      </p:sp>
      <p:sp>
        <p:nvSpPr>
          <p:cNvPr id="3" name="文字版面配置區 4"/>
          <p:cNvSpPr txBox="1">
            <a:spLocks/>
          </p:cNvSpPr>
          <p:nvPr/>
        </p:nvSpPr>
        <p:spPr bwMode="auto">
          <a:xfrm>
            <a:off x="611560" y="290671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sz="1400" dirty="0">
                <a:latin typeface="Noto Sans T Chinese Black" pitchFamily="34" charset="-120"/>
                <a:ea typeface="Noto Sans T Chinese Black" pitchFamily="34" charset="-120"/>
              </a:rPr>
              <a:t>超連結法：連結多媒體檔</a:t>
            </a:r>
          </a:p>
          <a:p>
            <a:r>
              <a:rPr lang="zh-TW" altLang="en-US" sz="1400" dirty="0">
                <a:latin typeface="Noto Sans T Chinese Black" pitchFamily="34" charset="-120"/>
                <a:ea typeface="Noto Sans T Chinese Black" pitchFamily="34" charset="-120"/>
              </a:rPr>
              <a:t>嵌入網頁法：將多媒體檔加入網頁中</a:t>
            </a:r>
          </a:p>
        </p:txBody>
      </p:sp>
    </p:spTree>
    <p:extLst>
      <p:ext uri="{BB962C8B-B14F-4D97-AF65-F5344CB8AC3E}">
        <p14:creationId xmlns:p14="http://schemas.microsoft.com/office/powerpoint/2010/main" val="280646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超連結法：連結多媒體檔</a:t>
            </a:r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867375"/>
              </p:ext>
            </p:extLst>
          </p:nvPr>
        </p:nvGraphicFramePr>
        <p:xfrm>
          <a:off x="107504" y="1412776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639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嵌入網頁法：將多媒體檔加入網頁</a:t>
            </a:r>
            <a:r>
              <a:rPr lang="zh-TW" altLang="en-US" dirty="0" smtClean="0"/>
              <a:t>中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46053"/>
              </p:ext>
            </p:extLst>
          </p:nvPr>
        </p:nvGraphicFramePr>
        <p:xfrm>
          <a:off x="107504" y="1412776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32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6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0768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07504" y="3212976"/>
            <a:ext cx="9002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Thanks for your attention!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883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Ｈｔｍｌ基本架構的介紹及說明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b="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&lt;html&gt;</a:t>
            </a:r>
            <a:r>
              <a:rPr lang="zh-TW" altLang="en-US" sz="2400" b="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標籤</a:t>
            </a:r>
          </a:p>
          <a:p>
            <a:pPr>
              <a:lnSpc>
                <a:spcPct val="90000"/>
              </a:lnSpc>
            </a:pPr>
            <a:r>
              <a:rPr lang="en-US" altLang="zh-TW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&lt;html&gt;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標籤是</a:t>
            </a:r>
            <a:r>
              <a:rPr lang="en-US" altLang="zh-TW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HTML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網頁的根元素，它是一個容器元素，其內容就是其他</a:t>
            </a:r>
            <a:r>
              <a:rPr lang="en-US" altLang="zh-TW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HTML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標籤，擁有</a:t>
            </a:r>
            <a:r>
              <a:rPr lang="en-US" altLang="zh-TW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&lt;head&gt;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&lt;body&gt;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兩個子標籤。如果需要，在</a:t>
            </a:r>
            <a:r>
              <a:rPr lang="en-US" altLang="zh-TW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&lt;html&gt;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標籤可以使用</a:t>
            </a:r>
            <a:r>
              <a:rPr lang="en-US" altLang="zh-TW" sz="2400" b="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lang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屬性指定網頁使用的語言，如下所示：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500" b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&lt;html </a:t>
            </a:r>
            <a:r>
              <a:rPr lang="en-US" altLang="zh-TW" sz="2500" b="0" dirty="0" err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lang</a:t>
            </a:r>
            <a:r>
              <a:rPr lang="en-US" altLang="zh-TW" sz="2500" b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="</a:t>
            </a:r>
            <a:r>
              <a:rPr lang="en-US" altLang="zh-TW" sz="2500" b="0" dirty="0" err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zh</a:t>
            </a:r>
            <a:r>
              <a:rPr lang="en-US" altLang="zh-TW" sz="2500" b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-TW"&gt;</a:t>
            </a:r>
          </a:p>
          <a:p>
            <a:pPr>
              <a:lnSpc>
                <a:spcPct val="90000"/>
              </a:lnSpc>
            </a:pPr>
            <a:r>
              <a:rPr lang="en-US" altLang="zh-TW" sz="2400" b="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lang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屬性值常用</a:t>
            </a:r>
            <a:r>
              <a:rPr lang="en-US" altLang="zh-TW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碼值有：</a:t>
            </a:r>
            <a:r>
              <a:rPr lang="en-US" altLang="zh-TW" sz="2400" b="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zh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（中文）、</a:t>
            </a:r>
            <a:r>
              <a:rPr lang="en-US" altLang="zh-TW" sz="2400" b="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en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（英文）、</a:t>
            </a:r>
            <a:r>
              <a:rPr lang="en-US" altLang="zh-TW" sz="2400" b="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fr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（法文）、</a:t>
            </a:r>
            <a:r>
              <a:rPr lang="en-US" altLang="zh-TW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de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（德文）、</a:t>
            </a:r>
            <a:r>
              <a:rPr lang="en-US" altLang="zh-TW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it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（義大利文）和</a:t>
            </a:r>
            <a:r>
              <a:rPr lang="en-US" altLang="zh-TW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ja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（日文）等。</a:t>
            </a:r>
          </a:p>
          <a:p>
            <a:pPr>
              <a:lnSpc>
                <a:spcPct val="90000"/>
              </a:lnSpc>
            </a:pP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sz="2400" b="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lang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屬性值也可以加上次</a:t>
            </a:r>
            <a:r>
              <a:rPr lang="en-US" altLang="zh-TW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碼的國家或地區，例如：</a:t>
            </a:r>
            <a:r>
              <a:rPr lang="en-US" altLang="zh-TW" sz="2400" b="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en</a:t>
            </a:r>
            <a:r>
              <a:rPr lang="en-US" altLang="zh-TW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-US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是美式英文、</a:t>
            </a:r>
            <a:r>
              <a:rPr lang="en-US" altLang="zh-TW" sz="2400" b="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zh</a:t>
            </a:r>
            <a:r>
              <a:rPr lang="en-US" altLang="zh-TW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-TW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是台灣的正體中文等。</a:t>
            </a:r>
          </a:p>
        </p:txBody>
      </p:sp>
    </p:spTree>
    <p:extLst>
      <p:ext uri="{BB962C8B-B14F-4D97-AF65-F5344CB8AC3E}">
        <p14:creationId xmlns:p14="http://schemas.microsoft.com/office/powerpoint/2010/main" val="192101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網頁背景顏色及圖片的</a:t>
            </a:r>
            <a:r>
              <a:rPr lang="zh-TW" altLang="en-US" dirty="0" smtClean="0"/>
              <a:t>設定</a:t>
            </a:r>
            <a:endParaRPr lang="zh-TW" altLang="en-US" dirty="0"/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332323"/>
              </p:ext>
            </p:extLst>
          </p:nvPr>
        </p:nvGraphicFramePr>
        <p:xfrm>
          <a:off x="107504" y="1412776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271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網頁版面設定及文章段落</a:t>
            </a:r>
            <a:r>
              <a:rPr lang="zh-TW" altLang="en-US" dirty="0" smtClean="0"/>
              <a:t>控制</a:t>
            </a:r>
            <a:endParaRPr lang="zh-TW" altLang="en-US" dirty="0"/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218258"/>
              </p:ext>
            </p:extLst>
          </p:nvPr>
        </p:nvGraphicFramePr>
        <p:xfrm>
          <a:off x="107504" y="1340768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889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 txBox="1">
            <a:spLocks/>
          </p:cNvSpPr>
          <p:nvPr/>
        </p:nvSpPr>
        <p:spPr bwMode="auto">
          <a:xfrm>
            <a:off x="611560" y="4406900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602E04"/>
                </a:solidFill>
                <a:latin typeface="+mj-lt"/>
                <a:ea typeface="SimHei" panose="02010609060101010101" pitchFamily="49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Arial" panose="020B0604020202020204" pitchFamily="34" charset="0"/>
                <a:ea typeface="SimHei" panose="02010609060101010101" pitchFamily="49" charset="-122"/>
                <a:cs typeface="时尚中黑简体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Arial" panose="020B0604020202020204" pitchFamily="34" charset="0"/>
                <a:ea typeface="SimHei" panose="02010609060101010101" pitchFamily="49" charset="-122"/>
                <a:cs typeface="时尚中黑简体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Arial" panose="020B0604020202020204" pitchFamily="34" charset="0"/>
                <a:ea typeface="SimHei" panose="02010609060101010101" pitchFamily="49" charset="-122"/>
                <a:cs typeface="时尚中黑简体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Arial" panose="020B0604020202020204" pitchFamily="34" charset="0"/>
                <a:ea typeface="SimHei" panose="02010609060101010101" pitchFamily="49" charset="-122"/>
                <a:cs typeface="时尚中黑简体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dirty="0" smtClean="0">
                <a:ln w="12700">
                  <a:solidFill>
                    <a:srgbClr val="110603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微軟正黑體"/>
              </a:rPr>
              <a:t>框架篇</a:t>
            </a:r>
            <a:r>
              <a:rPr kumimoji="0" lang="zh-TW" altLang="en-US" sz="4800" b="1" i="0" u="none" strike="noStrike" kern="1200" cap="all" spc="0" normalizeH="0" baseline="0" noProof="0" dirty="0" smtClean="0">
                <a:ln w="12700">
                  <a:solidFill>
                    <a:srgbClr val="110603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 </a:t>
            </a:r>
            <a:r>
              <a:rPr kumimoji="0" lang="en-US" altLang="zh-TW" sz="4000" b="1" i="0" u="none" strike="noStrike" kern="0" cap="all" spc="0" normalizeH="0" baseline="0" noProof="0" dirty="0" smtClean="0">
                <a:ln>
                  <a:noFill/>
                </a:ln>
                <a:solidFill>
                  <a:srgbClr val="602E04"/>
                </a:solidFill>
                <a:effectLst/>
                <a:uLnTx/>
                <a:uFillTx/>
                <a:latin typeface="Arial"/>
                <a:ea typeface="微軟正黑體"/>
              </a:rPr>
              <a:t/>
            </a:r>
            <a:br>
              <a:rPr kumimoji="0" lang="en-US" altLang="zh-TW" sz="4000" b="1" i="0" u="none" strike="noStrike" kern="0" cap="all" spc="0" normalizeH="0" baseline="0" noProof="0" dirty="0" smtClean="0">
                <a:ln>
                  <a:noFill/>
                </a:ln>
                <a:solidFill>
                  <a:srgbClr val="602E04"/>
                </a:solidFill>
                <a:effectLst/>
                <a:uLnTx/>
                <a:uFillTx/>
                <a:latin typeface="Arial"/>
                <a:ea typeface="微軟正黑體"/>
              </a:rPr>
            </a:br>
            <a:endParaRPr kumimoji="0" lang="zh-TW" altLang="en-US" sz="2000" b="1" i="0" u="none" strike="noStrike" kern="0" cap="all" spc="0" normalizeH="0" baseline="0" noProof="0" dirty="0">
              <a:ln>
                <a:noFill/>
              </a:ln>
              <a:solidFill>
                <a:srgbClr val="602E04"/>
              </a:solidFill>
              <a:effectLst/>
              <a:uLnTx/>
              <a:uFillTx/>
              <a:latin typeface="Arial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59344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基本概念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0" dirty="0"/>
              <a:t>首先，各位在分割網頁前必須先了解一個概念，就是在分割網頁時，我們是不使用</a:t>
            </a:r>
            <a:r>
              <a:rPr lang="en-US" altLang="zh-TW" b="0" dirty="0"/>
              <a:t>&lt;Body&gt;&lt;/Body&gt;</a:t>
            </a:r>
            <a:r>
              <a:rPr lang="zh-TW" altLang="en-US" b="0" dirty="0"/>
              <a:t>這組標籤，取而代之的乃是我們現在要介紹的</a:t>
            </a:r>
            <a:r>
              <a:rPr lang="en-US" altLang="zh-TW" b="0" dirty="0"/>
              <a:t>&lt;Frameset&gt;&lt;/Frameset&gt;</a:t>
            </a:r>
            <a:r>
              <a:rPr lang="zh-TW" altLang="en-US" b="0" dirty="0"/>
              <a:t>這組標籤。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81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基本的分割網頁方式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b="0" dirty="0"/>
              <a:t>&lt;frameset cols="*,*"&gt;</a:t>
            </a:r>
            <a:br>
              <a:rPr lang="en-US" altLang="zh-TW" b="0" dirty="0"/>
            </a:br>
            <a:r>
              <a:rPr lang="en-US" altLang="zh-TW" b="0" dirty="0"/>
              <a:t>&lt;frame </a:t>
            </a:r>
            <a:r>
              <a:rPr lang="en-US" altLang="zh-TW" b="0" dirty="0" err="1"/>
              <a:t>src</a:t>
            </a:r>
            <a:r>
              <a:rPr lang="en-US" altLang="zh-TW" b="0" dirty="0"/>
              <a:t>="01.htm"&gt;</a:t>
            </a:r>
            <a:br>
              <a:rPr lang="en-US" altLang="zh-TW" b="0" dirty="0"/>
            </a:br>
            <a:r>
              <a:rPr lang="en-US" altLang="zh-TW" b="0" dirty="0"/>
              <a:t>&lt;frame </a:t>
            </a:r>
            <a:r>
              <a:rPr lang="en-US" altLang="zh-TW" b="0" dirty="0" err="1"/>
              <a:t>src</a:t>
            </a:r>
            <a:r>
              <a:rPr lang="en-US" altLang="zh-TW" b="0" dirty="0"/>
              <a:t>="02.htm"&gt;</a:t>
            </a:r>
            <a:br>
              <a:rPr lang="en-US" altLang="zh-TW" b="0" dirty="0"/>
            </a:br>
            <a:r>
              <a:rPr lang="en-US" altLang="zh-TW" b="0" dirty="0"/>
              <a:t>&lt;/frameset</a:t>
            </a:r>
            <a:r>
              <a:rPr lang="en-US" altLang="zh-TW" b="0" dirty="0" smtClean="0"/>
              <a:t>&gt;</a:t>
            </a:r>
            <a:endParaRPr lang="en-US" altLang="zh-TW" b="0" dirty="0"/>
          </a:p>
          <a:p>
            <a:pPr marL="0" indent="0">
              <a:buNone/>
            </a:pPr>
            <a:endParaRPr lang="en-US" altLang="zh-TW" b="0" dirty="0" smtClean="0"/>
          </a:p>
          <a:p>
            <a:pPr marL="0" indent="0">
              <a:buNone/>
            </a:pPr>
            <a:r>
              <a:rPr lang="en-US" altLang="zh-TW" b="0" dirty="0"/>
              <a:t>&lt;frameset rows="*,*"&gt;</a:t>
            </a:r>
            <a:br>
              <a:rPr lang="en-US" altLang="zh-TW" b="0" dirty="0"/>
            </a:br>
            <a:r>
              <a:rPr lang="en-US" altLang="zh-TW" b="0" dirty="0"/>
              <a:t>&lt;frame </a:t>
            </a:r>
            <a:r>
              <a:rPr lang="en-US" altLang="zh-TW" b="0" dirty="0" err="1"/>
              <a:t>src</a:t>
            </a:r>
            <a:r>
              <a:rPr lang="en-US" altLang="zh-TW" b="0" dirty="0"/>
              <a:t>="01.htm"&gt;</a:t>
            </a:r>
            <a:br>
              <a:rPr lang="en-US" altLang="zh-TW" b="0" dirty="0"/>
            </a:br>
            <a:r>
              <a:rPr lang="en-US" altLang="zh-TW" b="0" dirty="0"/>
              <a:t>&lt;frame </a:t>
            </a:r>
            <a:r>
              <a:rPr lang="en-US" altLang="zh-TW" b="0" dirty="0" err="1"/>
              <a:t>src</a:t>
            </a:r>
            <a:r>
              <a:rPr lang="en-US" altLang="zh-TW" b="0" dirty="0"/>
              <a:t>="02.htm"&gt;</a:t>
            </a:r>
            <a:br>
              <a:rPr lang="en-US" altLang="zh-TW" b="0" dirty="0"/>
            </a:br>
            <a:r>
              <a:rPr lang="en-US" altLang="zh-TW" b="0" dirty="0"/>
              <a:t>&lt;/frameset&gt;</a:t>
            </a:r>
            <a:endParaRPr lang="zh-TW" altLang="en-US" dirty="0"/>
          </a:p>
        </p:txBody>
      </p:sp>
      <p:pic>
        <p:nvPicPr>
          <p:cNvPr id="2050" name="Picture 2" descr="\\psf\Home\Desktop\frame01 拷貝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77" y="1340768"/>
            <a:ext cx="317708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psf\Home\Desktop\frame02 拷貝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979" y="3857801"/>
            <a:ext cx="3063477" cy="238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44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reenWave_BusDesignSlides">
  <a:themeElements>
    <a:clrScheme name="自訂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36609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2528</Words>
  <Application>Microsoft Office PowerPoint</Application>
  <PresentationFormat>如螢幕大小 (4:3)</PresentationFormat>
  <Paragraphs>214</Paragraphs>
  <Slides>34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1_GreenWave_BusDesignSlides</vt:lpstr>
      <vt:lpstr>生活科技</vt:lpstr>
      <vt:lpstr>PowerPoint 簡報</vt:lpstr>
      <vt:lpstr>Ｈｔｍｌ基本架構的介紹及說明</vt:lpstr>
      <vt:lpstr>Ｈｔｍｌ基本架構的介紹及說明</vt:lpstr>
      <vt:lpstr>網頁背景顏色及圖片的設定</vt:lpstr>
      <vt:lpstr>網頁版面設定及文章段落控制</vt:lpstr>
      <vt:lpstr>PowerPoint 簡報</vt:lpstr>
      <vt:lpstr>基本概念</vt:lpstr>
      <vt:lpstr>基本的分割網頁方式</vt:lpstr>
      <vt:lpstr>Frameset與Frame相關屬性</vt:lpstr>
      <vt:lpstr>Frame相關屬性-Name的應用</vt:lpstr>
      <vt:lpstr>【補充】超連結</vt:lpstr>
      <vt:lpstr>PowerPoint 簡報</vt:lpstr>
      <vt:lpstr>PowerPoint 簡報</vt:lpstr>
      <vt:lpstr>PowerPoint 簡報</vt:lpstr>
      <vt:lpstr>基本文字應用標籤(1/2)</vt:lpstr>
      <vt:lpstr>基本文字應用標籤(2/2)</vt:lpstr>
      <vt:lpstr>進階文字應用標籤</vt:lpstr>
      <vt:lpstr>PowerPoint 簡報</vt:lpstr>
      <vt:lpstr>PowerPoint 簡報</vt:lpstr>
      <vt:lpstr>插入圖片</vt:lpstr>
      <vt:lpstr>超連結與圖片之應用</vt:lpstr>
      <vt:lpstr>PowerPoint 簡報</vt:lpstr>
      <vt:lpstr>超連結(1/2)</vt:lpstr>
      <vt:lpstr>超連結(2/2)</vt:lpstr>
      <vt:lpstr>PowerPoint 簡報</vt:lpstr>
      <vt:lpstr>基本的表格應用及效果(1/2)</vt:lpstr>
      <vt:lpstr>基本的表格應用及效果(2/2)</vt:lpstr>
      <vt:lpstr>&lt;table&gt;相關屬性</vt:lpstr>
      <vt:lpstr>&lt;TH&gt;及&lt;TD&gt;相關屬性</vt:lpstr>
      <vt:lpstr>PowerPoint 簡報</vt:lpstr>
      <vt:lpstr>超連結法：連結多媒體檔</vt:lpstr>
      <vt:lpstr>嵌入網頁法：將多媒體檔加入網頁中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資訊科學的發展</dc:title>
  <dc:creator>HONG</dc:creator>
  <cp:lastModifiedBy>slhs</cp:lastModifiedBy>
  <cp:revision>73</cp:revision>
  <dcterms:created xsi:type="dcterms:W3CDTF">2014-09-09T13:19:06Z</dcterms:created>
  <dcterms:modified xsi:type="dcterms:W3CDTF">2020-04-20T03:24:41Z</dcterms:modified>
</cp:coreProperties>
</file>