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95" r:id="rId3"/>
    <p:sldId id="257" r:id="rId4"/>
    <p:sldId id="258" r:id="rId5"/>
    <p:sldId id="265" r:id="rId6"/>
    <p:sldId id="267" r:id="rId7"/>
    <p:sldId id="272" r:id="rId8"/>
    <p:sldId id="294" r:id="rId9"/>
    <p:sldId id="301" r:id="rId10"/>
    <p:sldId id="278" r:id="rId11"/>
    <p:sldId id="270" r:id="rId12"/>
    <p:sldId id="302" r:id="rId13"/>
    <p:sldId id="284" r:id="rId14"/>
    <p:sldId id="283" r:id="rId15"/>
    <p:sldId id="275" r:id="rId16"/>
    <p:sldId id="303" r:id="rId17"/>
    <p:sldId id="274" r:id="rId18"/>
    <p:sldId id="306" r:id="rId19"/>
    <p:sldId id="276" r:id="rId20"/>
    <p:sldId id="310" r:id="rId21"/>
    <p:sldId id="312" r:id="rId22"/>
    <p:sldId id="266" r:id="rId23"/>
    <p:sldId id="309" r:id="rId24"/>
    <p:sldId id="279" r:id="rId25"/>
    <p:sldId id="311" r:id="rId26"/>
    <p:sldId id="314" r:id="rId27"/>
    <p:sldId id="308" r:id="rId28"/>
    <p:sldId id="268" r:id="rId29"/>
    <p:sldId id="271" r:id="rId30"/>
    <p:sldId id="273" r:id="rId31"/>
    <p:sldId id="281" r:id="rId32"/>
    <p:sldId id="292" r:id="rId33"/>
    <p:sldId id="293" r:id="rId34"/>
    <p:sldId id="289" r:id="rId35"/>
    <p:sldId id="290" r:id="rId36"/>
    <p:sldId id="304" r:id="rId37"/>
    <p:sldId id="298" r:id="rId38"/>
    <p:sldId id="313" r:id="rId39"/>
    <p:sldId id="305" r:id="rId40"/>
  </p:sldIdLst>
  <p:sldSz cx="8999538" cy="5040313"/>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AA2"/>
    <a:srgbClr val="1AB39A"/>
    <a:srgbClr val="9A9995"/>
    <a:srgbClr val="19B49B"/>
    <a:srgbClr val="C0F6ED"/>
    <a:srgbClr val="99F1E2"/>
    <a:srgbClr val="53585F"/>
    <a:srgbClr val="1387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64" autoAdjust="0"/>
  </p:normalViewPr>
  <p:slideViewPr>
    <p:cSldViewPr snapToGrid="0">
      <p:cViewPr>
        <p:scale>
          <a:sx n="100" d="100"/>
          <a:sy n="100" d="100"/>
        </p:scale>
        <p:origin x="-1344" y="-864"/>
      </p:cViewPr>
      <p:guideLst>
        <p:guide orient="horz" pos="1587"/>
        <p:guide pos="283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CFDDC-4151-4F58-BEA7-655A61B04F29}" type="datetimeFigureOut">
              <a:rPr lang="zh-CN" altLang="en-US" smtClean="0"/>
              <a:t>2020/6/29</a:t>
            </a:fld>
            <a:endParaRPr lang="zh-CN" altLang="en-US" dirty="0"/>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D692C-C307-4C02-AC17-4596772F2DAD}" type="slidenum">
              <a:rPr lang="zh-CN" altLang="en-US" smtClean="0"/>
              <a:t>‹#›</a:t>
            </a:fld>
            <a:endParaRPr lang="zh-CN" altLang="en-US" dirty="0"/>
          </a:p>
        </p:txBody>
      </p:sp>
    </p:spTree>
    <p:extLst>
      <p:ext uri="{BB962C8B-B14F-4D97-AF65-F5344CB8AC3E}">
        <p14:creationId xmlns:p14="http://schemas.microsoft.com/office/powerpoint/2010/main" val="219870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6D692C-C307-4C02-AC17-4596772F2DAD}" type="slidenum">
              <a:rPr lang="zh-CN" altLang="en-US" smtClean="0"/>
              <a:t>1</a:t>
            </a:fld>
            <a:endParaRPr lang="zh-CN" altLang="en-US" dirty="0"/>
          </a:p>
        </p:txBody>
      </p:sp>
    </p:spTree>
    <p:extLst>
      <p:ext uri="{BB962C8B-B14F-4D97-AF65-F5344CB8AC3E}">
        <p14:creationId xmlns:p14="http://schemas.microsoft.com/office/powerpoint/2010/main" val="1722676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10</a:t>
            </a:fld>
            <a:endParaRPr lang="zh-CN" altLang="en-US" dirty="0"/>
          </a:p>
        </p:txBody>
      </p:sp>
    </p:spTree>
    <p:extLst>
      <p:ext uri="{BB962C8B-B14F-4D97-AF65-F5344CB8AC3E}">
        <p14:creationId xmlns:p14="http://schemas.microsoft.com/office/powerpoint/2010/main" val="391529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11</a:t>
            </a:fld>
            <a:endParaRPr lang="zh-CN" altLang="en-US" dirty="0"/>
          </a:p>
        </p:txBody>
      </p:sp>
    </p:spTree>
    <p:extLst>
      <p:ext uri="{BB962C8B-B14F-4D97-AF65-F5344CB8AC3E}">
        <p14:creationId xmlns:p14="http://schemas.microsoft.com/office/powerpoint/2010/main" val="334064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12</a:t>
            </a:fld>
            <a:endParaRPr lang="zh-CN" altLang="en-US" dirty="0"/>
          </a:p>
        </p:txBody>
      </p:sp>
    </p:spTree>
    <p:extLst>
      <p:ext uri="{BB962C8B-B14F-4D97-AF65-F5344CB8AC3E}">
        <p14:creationId xmlns:p14="http://schemas.microsoft.com/office/powerpoint/2010/main" val="1856744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13</a:t>
            </a:fld>
            <a:endParaRPr lang="zh-CN" altLang="en-US" dirty="0"/>
          </a:p>
        </p:txBody>
      </p:sp>
    </p:spTree>
    <p:extLst>
      <p:ext uri="{BB962C8B-B14F-4D97-AF65-F5344CB8AC3E}">
        <p14:creationId xmlns:p14="http://schemas.microsoft.com/office/powerpoint/2010/main" val="353968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14</a:t>
            </a:fld>
            <a:endParaRPr lang="zh-CN" altLang="en-US" dirty="0"/>
          </a:p>
        </p:txBody>
      </p:sp>
    </p:spTree>
    <p:extLst>
      <p:ext uri="{BB962C8B-B14F-4D97-AF65-F5344CB8AC3E}">
        <p14:creationId xmlns:p14="http://schemas.microsoft.com/office/powerpoint/2010/main" val="240932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15</a:t>
            </a:fld>
            <a:endParaRPr lang="zh-CN" altLang="en-US" dirty="0"/>
          </a:p>
        </p:txBody>
      </p:sp>
    </p:spTree>
    <p:extLst>
      <p:ext uri="{BB962C8B-B14F-4D97-AF65-F5344CB8AC3E}">
        <p14:creationId xmlns:p14="http://schemas.microsoft.com/office/powerpoint/2010/main" val="2950154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16</a:t>
            </a:fld>
            <a:endParaRPr lang="zh-CN" altLang="en-US" dirty="0"/>
          </a:p>
        </p:txBody>
      </p:sp>
    </p:spTree>
    <p:extLst>
      <p:ext uri="{BB962C8B-B14F-4D97-AF65-F5344CB8AC3E}">
        <p14:creationId xmlns:p14="http://schemas.microsoft.com/office/powerpoint/2010/main" val="183475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17</a:t>
            </a:fld>
            <a:endParaRPr lang="zh-CN" altLang="en-US" dirty="0"/>
          </a:p>
        </p:txBody>
      </p:sp>
    </p:spTree>
    <p:extLst>
      <p:ext uri="{BB962C8B-B14F-4D97-AF65-F5344CB8AC3E}">
        <p14:creationId xmlns:p14="http://schemas.microsoft.com/office/powerpoint/2010/main" val="77519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18</a:t>
            </a:fld>
            <a:endParaRPr lang="zh-CN" altLang="en-US" dirty="0"/>
          </a:p>
        </p:txBody>
      </p:sp>
    </p:spTree>
    <p:extLst>
      <p:ext uri="{BB962C8B-B14F-4D97-AF65-F5344CB8AC3E}">
        <p14:creationId xmlns:p14="http://schemas.microsoft.com/office/powerpoint/2010/main" val="775193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19</a:t>
            </a:fld>
            <a:endParaRPr lang="zh-CN" altLang="en-US" dirty="0"/>
          </a:p>
        </p:txBody>
      </p:sp>
    </p:spTree>
    <p:extLst>
      <p:ext uri="{BB962C8B-B14F-4D97-AF65-F5344CB8AC3E}">
        <p14:creationId xmlns:p14="http://schemas.microsoft.com/office/powerpoint/2010/main" val="366293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2</a:t>
            </a:fld>
            <a:endParaRPr lang="zh-CN" altLang="en-US" dirty="0"/>
          </a:p>
        </p:txBody>
      </p:sp>
    </p:spTree>
    <p:extLst>
      <p:ext uri="{BB962C8B-B14F-4D97-AF65-F5344CB8AC3E}">
        <p14:creationId xmlns:p14="http://schemas.microsoft.com/office/powerpoint/2010/main" val="1826550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20</a:t>
            </a:fld>
            <a:endParaRPr lang="zh-CN" altLang="en-US" dirty="0"/>
          </a:p>
        </p:txBody>
      </p:sp>
    </p:spTree>
    <p:extLst>
      <p:ext uri="{BB962C8B-B14F-4D97-AF65-F5344CB8AC3E}">
        <p14:creationId xmlns:p14="http://schemas.microsoft.com/office/powerpoint/2010/main" val="3642221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21</a:t>
            </a:fld>
            <a:endParaRPr lang="zh-CN" altLang="en-US" dirty="0"/>
          </a:p>
        </p:txBody>
      </p:sp>
    </p:spTree>
    <p:extLst>
      <p:ext uri="{BB962C8B-B14F-4D97-AF65-F5344CB8AC3E}">
        <p14:creationId xmlns:p14="http://schemas.microsoft.com/office/powerpoint/2010/main" val="3642221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22</a:t>
            </a:fld>
            <a:endParaRPr lang="zh-CN" altLang="en-US" dirty="0"/>
          </a:p>
        </p:txBody>
      </p:sp>
    </p:spTree>
    <p:extLst>
      <p:ext uri="{BB962C8B-B14F-4D97-AF65-F5344CB8AC3E}">
        <p14:creationId xmlns:p14="http://schemas.microsoft.com/office/powerpoint/2010/main" val="3642221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23</a:t>
            </a:fld>
            <a:endParaRPr lang="zh-CN" altLang="en-US" dirty="0"/>
          </a:p>
        </p:txBody>
      </p:sp>
    </p:spTree>
    <p:extLst>
      <p:ext uri="{BB962C8B-B14F-4D97-AF65-F5344CB8AC3E}">
        <p14:creationId xmlns:p14="http://schemas.microsoft.com/office/powerpoint/2010/main" val="3642221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24</a:t>
            </a:fld>
            <a:endParaRPr lang="zh-CN" altLang="en-US" dirty="0"/>
          </a:p>
        </p:txBody>
      </p:sp>
    </p:spTree>
    <p:extLst>
      <p:ext uri="{BB962C8B-B14F-4D97-AF65-F5344CB8AC3E}">
        <p14:creationId xmlns:p14="http://schemas.microsoft.com/office/powerpoint/2010/main" val="1925778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25</a:t>
            </a:fld>
            <a:endParaRPr lang="zh-CN" altLang="en-US" dirty="0"/>
          </a:p>
        </p:txBody>
      </p:sp>
    </p:spTree>
    <p:extLst>
      <p:ext uri="{BB962C8B-B14F-4D97-AF65-F5344CB8AC3E}">
        <p14:creationId xmlns:p14="http://schemas.microsoft.com/office/powerpoint/2010/main" val="3642221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26</a:t>
            </a:fld>
            <a:endParaRPr lang="zh-CN" altLang="en-US" dirty="0"/>
          </a:p>
        </p:txBody>
      </p:sp>
    </p:spTree>
    <p:extLst>
      <p:ext uri="{BB962C8B-B14F-4D97-AF65-F5344CB8AC3E}">
        <p14:creationId xmlns:p14="http://schemas.microsoft.com/office/powerpoint/2010/main" val="3642221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27</a:t>
            </a:fld>
            <a:endParaRPr lang="zh-CN" altLang="en-US" dirty="0"/>
          </a:p>
        </p:txBody>
      </p:sp>
    </p:spTree>
    <p:extLst>
      <p:ext uri="{BB962C8B-B14F-4D97-AF65-F5344CB8AC3E}">
        <p14:creationId xmlns:p14="http://schemas.microsoft.com/office/powerpoint/2010/main" val="3642221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28</a:t>
            </a:fld>
            <a:endParaRPr lang="zh-CN" altLang="en-US" dirty="0"/>
          </a:p>
        </p:txBody>
      </p:sp>
    </p:spTree>
    <p:extLst>
      <p:ext uri="{BB962C8B-B14F-4D97-AF65-F5344CB8AC3E}">
        <p14:creationId xmlns:p14="http://schemas.microsoft.com/office/powerpoint/2010/main" val="285993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29</a:t>
            </a:fld>
            <a:endParaRPr lang="zh-CN" altLang="en-US" dirty="0"/>
          </a:p>
        </p:txBody>
      </p:sp>
    </p:spTree>
    <p:extLst>
      <p:ext uri="{BB962C8B-B14F-4D97-AF65-F5344CB8AC3E}">
        <p14:creationId xmlns:p14="http://schemas.microsoft.com/office/powerpoint/2010/main" val="167792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3</a:t>
            </a:fld>
            <a:endParaRPr lang="zh-CN" altLang="en-US" dirty="0"/>
          </a:p>
        </p:txBody>
      </p:sp>
    </p:spTree>
    <p:extLst>
      <p:ext uri="{BB962C8B-B14F-4D97-AF65-F5344CB8AC3E}">
        <p14:creationId xmlns:p14="http://schemas.microsoft.com/office/powerpoint/2010/main" val="2941366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30</a:t>
            </a:fld>
            <a:endParaRPr lang="zh-CN" altLang="en-US" dirty="0"/>
          </a:p>
        </p:txBody>
      </p:sp>
    </p:spTree>
    <p:extLst>
      <p:ext uri="{BB962C8B-B14F-4D97-AF65-F5344CB8AC3E}">
        <p14:creationId xmlns:p14="http://schemas.microsoft.com/office/powerpoint/2010/main" val="334459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31</a:t>
            </a:fld>
            <a:endParaRPr lang="zh-CN" altLang="en-US" dirty="0"/>
          </a:p>
        </p:txBody>
      </p:sp>
    </p:spTree>
    <p:extLst>
      <p:ext uri="{BB962C8B-B14F-4D97-AF65-F5344CB8AC3E}">
        <p14:creationId xmlns:p14="http://schemas.microsoft.com/office/powerpoint/2010/main" val="2876317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32</a:t>
            </a:fld>
            <a:endParaRPr lang="zh-CN" altLang="en-US" dirty="0"/>
          </a:p>
        </p:txBody>
      </p:sp>
    </p:spTree>
    <p:extLst>
      <p:ext uri="{BB962C8B-B14F-4D97-AF65-F5344CB8AC3E}">
        <p14:creationId xmlns:p14="http://schemas.microsoft.com/office/powerpoint/2010/main" val="4103051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33</a:t>
            </a:fld>
            <a:endParaRPr lang="zh-CN" altLang="en-US" dirty="0"/>
          </a:p>
        </p:txBody>
      </p:sp>
    </p:spTree>
    <p:extLst>
      <p:ext uri="{BB962C8B-B14F-4D97-AF65-F5344CB8AC3E}">
        <p14:creationId xmlns:p14="http://schemas.microsoft.com/office/powerpoint/2010/main" val="1912523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34</a:t>
            </a:fld>
            <a:endParaRPr lang="zh-CN" altLang="en-US" dirty="0"/>
          </a:p>
        </p:txBody>
      </p:sp>
    </p:spTree>
    <p:extLst>
      <p:ext uri="{BB962C8B-B14F-4D97-AF65-F5344CB8AC3E}">
        <p14:creationId xmlns:p14="http://schemas.microsoft.com/office/powerpoint/2010/main" val="4269859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35</a:t>
            </a:fld>
            <a:endParaRPr lang="zh-CN" altLang="en-US" dirty="0"/>
          </a:p>
        </p:txBody>
      </p:sp>
    </p:spTree>
    <p:extLst>
      <p:ext uri="{BB962C8B-B14F-4D97-AF65-F5344CB8AC3E}">
        <p14:creationId xmlns:p14="http://schemas.microsoft.com/office/powerpoint/2010/main" val="3027051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36</a:t>
            </a:fld>
            <a:endParaRPr lang="zh-CN" altLang="en-US" dirty="0"/>
          </a:p>
        </p:txBody>
      </p:sp>
    </p:spTree>
    <p:extLst>
      <p:ext uri="{BB962C8B-B14F-4D97-AF65-F5344CB8AC3E}">
        <p14:creationId xmlns:p14="http://schemas.microsoft.com/office/powerpoint/2010/main" val="1569745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37</a:t>
            </a:fld>
            <a:endParaRPr lang="zh-CN" altLang="en-US" dirty="0"/>
          </a:p>
        </p:txBody>
      </p:sp>
    </p:spTree>
    <p:extLst>
      <p:ext uri="{BB962C8B-B14F-4D97-AF65-F5344CB8AC3E}">
        <p14:creationId xmlns:p14="http://schemas.microsoft.com/office/powerpoint/2010/main" val="35101584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38</a:t>
            </a:fld>
            <a:endParaRPr lang="zh-CN" altLang="en-US" dirty="0"/>
          </a:p>
        </p:txBody>
      </p:sp>
    </p:spTree>
    <p:extLst>
      <p:ext uri="{BB962C8B-B14F-4D97-AF65-F5344CB8AC3E}">
        <p14:creationId xmlns:p14="http://schemas.microsoft.com/office/powerpoint/2010/main" val="3510158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6D692C-C307-4C02-AC17-4596772F2DAD}" type="slidenum">
              <a:rPr lang="zh-CN" altLang="en-US" smtClean="0"/>
              <a:t>39</a:t>
            </a:fld>
            <a:endParaRPr lang="zh-CN" altLang="en-US" dirty="0"/>
          </a:p>
        </p:txBody>
      </p:sp>
    </p:spTree>
    <p:extLst>
      <p:ext uri="{BB962C8B-B14F-4D97-AF65-F5344CB8AC3E}">
        <p14:creationId xmlns:p14="http://schemas.microsoft.com/office/powerpoint/2010/main" val="191907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4</a:t>
            </a:fld>
            <a:endParaRPr lang="zh-CN" altLang="en-US" dirty="0"/>
          </a:p>
        </p:txBody>
      </p:sp>
    </p:spTree>
    <p:extLst>
      <p:ext uri="{BB962C8B-B14F-4D97-AF65-F5344CB8AC3E}">
        <p14:creationId xmlns:p14="http://schemas.microsoft.com/office/powerpoint/2010/main" val="307043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5</a:t>
            </a:fld>
            <a:endParaRPr lang="zh-CN" altLang="en-US" dirty="0"/>
          </a:p>
        </p:txBody>
      </p:sp>
    </p:spTree>
    <p:extLst>
      <p:ext uri="{BB962C8B-B14F-4D97-AF65-F5344CB8AC3E}">
        <p14:creationId xmlns:p14="http://schemas.microsoft.com/office/powerpoint/2010/main" val="1531528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6</a:t>
            </a:fld>
            <a:endParaRPr lang="zh-CN" altLang="en-US" dirty="0"/>
          </a:p>
        </p:txBody>
      </p:sp>
    </p:spTree>
    <p:extLst>
      <p:ext uri="{BB962C8B-B14F-4D97-AF65-F5344CB8AC3E}">
        <p14:creationId xmlns:p14="http://schemas.microsoft.com/office/powerpoint/2010/main" val="191347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7</a:t>
            </a:fld>
            <a:endParaRPr lang="zh-CN" altLang="en-US" dirty="0"/>
          </a:p>
        </p:txBody>
      </p:sp>
    </p:spTree>
    <p:extLst>
      <p:ext uri="{BB962C8B-B14F-4D97-AF65-F5344CB8AC3E}">
        <p14:creationId xmlns:p14="http://schemas.microsoft.com/office/powerpoint/2010/main" val="2240773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8</a:t>
            </a:fld>
            <a:endParaRPr lang="zh-CN" altLang="en-US" dirty="0"/>
          </a:p>
        </p:txBody>
      </p:sp>
    </p:spTree>
    <p:extLst>
      <p:ext uri="{BB962C8B-B14F-4D97-AF65-F5344CB8AC3E}">
        <p14:creationId xmlns:p14="http://schemas.microsoft.com/office/powerpoint/2010/main" val="3011510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D692C-C307-4C02-AC17-4596772F2DAD}" type="slidenum">
              <a:rPr lang="zh-CN" altLang="en-US" smtClean="0"/>
              <a:t>9</a:t>
            </a:fld>
            <a:endParaRPr lang="zh-CN" altLang="en-US" dirty="0"/>
          </a:p>
        </p:txBody>
      </p:sp>
    </p:spTree>
    <p:extLst>
      <p:ext uri="{BB962C8B-B14F-4D97-AF65-F5344CB8AC3E}">
        <p14:creationId xmlns:p14="http://schemas.microsoft.com/office/powerpoint/2010/main" val="345050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24942" y="824885"/>
            <a:ext cx="6749654" cy="1754776"/>
          </a:xfrm>
        </p:spPr>
        <p:txBody>
          <a:bodyPr anchor="b"/>
          <a:lstStyle>
            <a:lvl1pPr algn="ctr">
              <a:defRPr sz="4410"/>
            </a:lvl1pPr>
          </a:lstStyle>
          <a:p>
            <a:r>
              <a:rPr lang="zh-CN" altLang="en-US"/>
              <a:t>单击此处编辑母版标题样式</a:t>
            </a:r>
            <a:endParaRPr lang="en-US" dirty="0"/>
          </a:p>
        </p:txBody>
      </p:sp>
      <p:sp>
        <p:nvSpPr>
          <p:cNvPr id="3" name="Subtitle 2"/>
          <p:cNvSpPr>
            <a:spLocks noGrp="1"/>
          </p:cNvSpPr>
          <p:nvPr>
            <p:ph type="subTitle" idx="1"/>
          </p:nvPr>
        </p:nvSpPr>
        <p:spPr>
          <a:xfrm>
            <a:off x="1124942" y="2647331"/>
            <a:ext cx="6749654" cy="1216909"/>
          </a:xfrm>
        </p:spPr>
        <p:txBody>
          <a:bodyPr/>
          <a:lstStyle>
            <a:lvl1pPr marL="0" indent="0" algn="ctr">
              <a:buNone/>
              <a:defRPr sz="1764"/>
            </a:lvl1pPr>
            <a:lvl2pPr marL="336042" indent="0" algn="ctr">
              <a:buNone/>
              <a:defRPr sz="1470"/>
            </a:lvl2pPr>
            <a:lvl3pPr marL="672084" indent="0" algn="ctr">
              <a:buNone/>
              <a:defRPr sz="1323"/>
            </a:lvl3pPr>
            <a:lvl4pPr marL="1008126" indent="0" algn="ctr">
              <a:buNone/>
              <a:defRPr sz="1176"/>
            </a:lvl4pPr>
            <a:lvl5pPr marL="1344168" indent="0" algn="ctr">
              <a:buNone/>
              <a:defRPr sz="1176"/>
            </a:lvl5pPr>
            <a:lvl6pPr marL="1680210" indent="0" algn="ctr">
              <a:buNone/>
              <a:defRPr sz="1176"/>
            </a:lvl6pPr>
            <a:lvl7pPr marL="2016252" indent="0" algn="ctr">
              <a:buNone/>
              <a:defRPr sz="1176"/>
            </a:lvl7pPr>
            <a:lvl8pPr marL="2352294" indent="0" algn="ctr">
              <a:buNone/>
              <a:defRPr sz="1176"/>
            </a:lvl8pPr>
            <a:lvl9pPr marL="2688336" indent="0" algn="ctr">
              <a:buNone/>
              <a:defRPr sz="1176"/>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8A14FFCF-463E-4D67-9145-5F37447319F8}" type="datetimeFigureOut">
              <a:rPr lang="zh-CN" altLang="en-US" smtClean="0"/>
              <a:t>2020/6/29</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1A364A-95C9-4918-B87B-C8364849B004}" type="slidenum">
              <a:rPr lang="zh-CN" altLang="en-US" smtClean="0"/>
              <a:t>‹#›</a:t>
            </a:fld>
            <a:endParaRPr lang="zh-CN" altLang="en-US" dirty="0"/>
          </a:p>
        </p:txBody>
      </p:sp>
    </p:spTree>
    <p:extLst>
      <p:ext uri="{BB962C8B-B14F-4D97-AF65-F5344CB8AC3E}">
        <p14:creationId xmlns:p14="http://schemas.microsoft.com/office/powerpoint/2010/main" val="9000477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A14FFCF-463E-4D67-9145-5F37447319F8}" type="datetimeFigureOut">
              <a:rPr lang="zh-CN" altLang="en-US" smtClean="0"/>
              <a:t>2020/6/29</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1A364A-95C9-4918-B87B-C8364849B004}" type="slidenum">
              <a:rPr lang="zh-CN" altLang="en-US" smtClean="0"/>
              <a:t>‹#›</a:t>
            </a:fld>
            <a:endParaRPr lang="zh-CN" altLang="en-US" dirty="0"/>
          </a:p>
        </p:txBody>
      </p:sp>
    </p:spTree>
    <p:extLst>
      <p:ext uri="{BB962C8B-B14F-4D97-AF65-F5344CB8AC3E}">
        <p14:creationId xmlns:p14="http://schemas.microsoft.com/office/powerpoint/2010/main" val="2137524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268350"/>
            <a:ext cx="1940525" cy="427143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18718" y="268350"/>
            <a:ext cx="5709082" cy="4271432"/>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A14FFCF-463E-4D67-9145-5F37447319F8}" type="datetimeFigureOut">
              <a:rPr lang="zh-CN" altLang="en-US" smtClean="0"/>
              <a:t>2020/6/29</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1A364A-95C9-4918-B87B-C8364849B004}" type="slidenum">
              <a:rPr lang="zh-CN" altLang="en-US" smtClean="0"/>
              <a:t>‹#›</a:t>
            </a:fld>
            <a:endParaRPr lang="zh-CN" altLang="en-US" dirty="0"/>
          </a:p>
        </p:txBody>
      </p:sp>
    </p:spTree>
    <p:extLst>
      <p:ext uri="{BB962C8B-B14F-4D97-AF65-F5344CB8AC3E}">
        <p14:creationId xmlns:p14="http://schemas.microsoft.com/office/powerpoint/2010/main" val="15482662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A14FFCF-463E-4D67-9145-5F37447319F8}" type="datetimeFigureOut">
              <a:rPr lang="zh-CN" altLang="en-US" smtClean="0"/>
              <a:t>2020/6/29</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1A364A-95C9-4918-B87B-C8364849B004}" type="slidenum">
              <a:rPr lang="zh-CN" altLang="en-US" smtClean="0"/>
              <a:t>‹#›</a:t>
            </a:fld>
            <a:endParaRPr lang="zh-CN" altLang="en-US" dirty="0"/>
          </a:p>
        </p:txBody>
      </p:sp>
    </p:spTree>
    <p:extLst>
      <p:ext uri="{BB962C8B-B14F-4D97-AF65-F5344CB8AC3E}">
        <p14:creationId xmlns:p14="http://schemas.microsoft.com/office/powerpoint/2010/main" val="183221552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14031" y="1256579"/>
            <a:ext cx="7762102" cy="2096630"/>
          </a:xfrm>
        </p:spPr>
        <p:txBody>
          <a:bodyPr anchor="b"/>
          <a:lstStyle>
            <a:lvl1pPr>
              <a:defRPr sz="4410"/>
            </a:lvl1pPr>
          </a:lstStyle>
          <a:p>
            <a:r>
              <a:rPr lang="zh-CN" altLang="en-US"/>
              <a:t>单击此处编辑母版标题样式</a:t>
            </a:r>
            <a:endParaRPr lang="en-US" dirty="0"/>
          </a:p>
        </p:txBody>
      </p:sp>
      <p:sp>
        <p:nvSpPr>
          <p:cNvPr id="3" name="Text Placeholder 2"/>
          <p:cNvSpPr>
            <a:spLocks noGrp="1"/>
          </p:cNvSpPr>
          <p:nvPr>
            <p:ph type="body" idx="1"/>
          </p:nvPr>
        </p:nvSpPr>
        <p:spPr>
          <a:xfrm>
            <a:off x="614031" y="3373044"/>
            <a:ext cx="7762102" cy="1102568"/>
          </a:xfrm>
        </p:spPr>
        <p:txBody>
          <a:bodyPr/>
          <a:lstStyle>
            <a:lvl1pPr marL="0" indent="0">
              <a:buNone/>
              <a:defRPr sz="1764">
                <a:solidFill>
                  <a:schemeClr val="tx1">
                    <a:tint val="75000"/>
                  </a:schemeClr>
                </a:solidFill>
              </a:defRPr>
            </a:lvl1pPr>
            <a:lvl2pPr marL="336042" indent="0">
              <a:buNone/>
              <a:defRPr sz="1470">
                <a:solidFill>
                  <a:schemeClr val="tx1">
                    <a:tint val="75000"/>
                  </a:schemeClr>
                </a:solidFill>
              </a:defRPr>
            </a:lvl2pPr>
            <a:lvl3pPr marL="672084" indent="0">
              <a:buNone/>
              <a:defRPr sz="1323">
                <a:solidFill>
                  <a:schemeClr val="tx1">
                    <a:tint val="75000"/>
                  </a:schemeClr>
                </a:solidFill>
              </a:defRPr>
            </a:lvl3pPr>
            <a:lvl4pPr marL="1008126" indent="0">
              <a:buNone/>
              <a:defRPr sz="1176">
                <a:solidFill>
                  <a:schemeClr val="tx1">
                    <a:tint val="75000"/>
                  </a:schemeClr>
                </a:solidFill>
              </a:defRPr>
            </a:lvl4pPr>
            <a:lvl5pPr marL="1344168" indent="0">
              <a:buNone/>
              <a:defRPr sz="1176">
                <a:solidFill>
                  <a:schemeClr val="tx1">
                    <a:tint val="75000"/>
                  </a:schemeClr>
                </a:solidFill>
              </a:defRPr>
            </a:lvl5pPr>
            <a:lvl6pPr marL="1680210" indent="0">
              <a:buNone/>
              <a:defRPr sz="1176">
                <a:solidFill>
                  <a:schemeClr val="tx1">
                    <a:tint val="75000"/>
                  </a:schemeClr>
                </a:solidFill>
              </a:defRPr>
            </a:lvl6pPr>
            <a:lvl7pPr marL="2016252" indent="0">
              <a:buNone/>
              <a:defRPr sz="1176">
                <a:solidFill>
                  <a:schemeClr val="tx1">
                    <a:tint val="75000"/>
                  </a:schemeClr>
                </a:solidFill>
              </a:defRPr>
            </a:lvl7pPr>
            <a:lvl8pPr marL="2352294" indent="0">
              <a:buNone/>
              <a:defRPr sz="1176">
                <a:solidFill>
                  <a:schemeClr val="tx1">
                    <a:tint val="75000"/>
                  </a:schemeClr>
                </a:solidFill>
              </a:defRPr>
            </a:lvl8pPr>
            <a:lvl9pPr marL="2688336" indent="0">
              <a:buNone/>
              <a:defRPr sz="1176">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A14FFCF-463E-4D67-9145-5F37447319F8}" type="datetimeFigureOut">
              <a:rPr lang="zh-CN" altLang="en-US" smtClean="0"/>
              <a:t>2020/6/29</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1A364A-95C9-4918-B87B-C8364849B004}" type="slidenum">
              <a:rPr lang="zh-CN" altLang="en-US" smtClean="0"/>
              <a:t>‹#›</a:t>
            </a:fld>
            <a:endParaRPr lang="zh-CN" altLang="en-US" dirty="0"/>
          </a:p>
        </p:txBody>
      </p:sp>
    </p:spTree>
    <p:extLst>
      <p:ext uri="{BB962C8B-B14F-4D97-AF65-F5344CB8AC3E}">
        <p14:creationId xmlns:p14="http://schemas.microsoft.com/office/powerpoint/2010/main" val="262157590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18718" y="1341750"/>
            <a:ext cx="3824804" cy="319803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556016" y="1341750"/>
            <a:ext cx="3824804" cy="319803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A14FFCF-463E-4D67-9145-5F37447319F8}" type="datetimeFigureOut">
              <a:rPr lang="zh-CN" altLang="en-US" smtClean="0"/>
              <a:t>2020/6/29</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1A364A-95C9-4918-B87B-C8364849B004}" type="slidenum">
              <a:rPr lang="zh-CN" altLang="en-US" smtClean="0"/>
              <a:t>‹#›</a:t>
            </a:fld>
            <a:endParaRPr lang="zh-CN" altLang="en-US" dirty="0"/>
          </a:p>
        </p:txBody>
      </p:sp>
    </p:spTree>
    <p:extLst>
      <p:ext uri="{BB962C8B-B14F-4D97-AF65-F5344CB8AC3E}">
        <p14:creationId xmlns:p14="http://schemas.microsoft.com/office/powerpoint/2010/main" val="39642405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19890" y="268350"/>
            <a:ext cx="7762102" cy="97422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19891" y="1235577"/>
            <a:ext cx="3807226"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a:t>编辑母版文本样式</a:t>
            </a:r>
          </a:p>
        </p:txBody>
      </p:sp>
      <p:sp>
        <p:nvSpPr>
          <p:cNvPr id="4" name="Content Placeholder 3"/>
          <p:cNvSpPr>
            <a:spLocks noGrp="1"/>
          </p:cNvSpPr>
          <p:nvPr>
            <p:ph sz="half" idx="2"/>
          </p:nvPr>
        </p:nvSpPr>
        <p:spPr>
          <a:xfrm>
            <a:off x="619891" y="1841114"/>
            <a:ext cx="3807226" cy="270800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556016" y="1235577"/>
            <a:ext cx="3825976"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a:t>编辑母版文本样式</a:t>
            </a:r>
          </a:p>
        </p:txBody>
      </p:sp>
      <p:sp>
        <p:nvSpPr>
          <p:cNvPr id="6" name="Content Placeholder 5"/>
          <p:cNvSpPr>
            <a:spLocks noGrp="1"/>
          </p:cNvSpPr>
          <p:nvPr>
            <p:ph sz="quarter" idx="4"/>
          </p:nvPr>
        </p:nvSpPr>
        <p:spPr>
          <a:xfrm>
            <a:off x="4556016" y="1841114"/>
            <a:ext cx="3825976" cy="270800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A14FFCF-463E-4D67-9145-5F37447319F8}" type="datetimeFigureOut">
              <a:rPr lang="zh-CN" altLang="en-US" smtClean="0"/>
              <a:t>2020/6/29</a:t>
            </a:fld>
            <a:endParaRPr lang="zh-CN" altLang="en-US" dirty="0"/>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1A364A-95C9-4918-B87B-C8364849B004}" type="slidenum">
              <a:rPr lang="zh-CN" altLang="en-US" smtClean="0"/>
              <a:t>‹#›</a:t>
            </a:fld>
            <a:endParaRPr lang="zh-CN" altLang="en-US" dirty="0"/>
          </a:p>
        </p:txBody>
      </p:sp>
    </p:spTree>
    <p:extLst>
      <p:ext uri="{BB962C8B-B14F-4D97-AF65-F5344CB8AC3E}">
        <p14:creationId xmlns:p14="http://schemas.microsoft.com/office/powerpoint/2010/main" val="17322696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A14FFCF-463E-4D67-9145-5F37447319F8}" type="datetimeFigureOut">
              <a:rPr lang="zh-CN" altLang="en-US" smtClean="0"/>
              <a:t>2020/6/29</a:t>
            </a:fld>
            <a:endParaRPr lang="zh-CN" altLang="en-US" dirty="0"/>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1A364A-95C9-4918-B87B-C8364849B004}" type="slidenum">
              <a:rPr lang="zh-CN" altLang="en-US" smtClean="0"/>
              <a:t>‹#›</a:t>
            </a:fld>
            <a:endParaRPr lang="zh-CN" altLang="en-US" dirty="0"/>
          </a:p>
        </p:txBody>
      </p:sp>
    </p:spTree>
    <p:extLst>
      <p:ext uri="{BB962C8B-B14F-4D97-AF65-F5344CB8AC3E}">
        <p14:creationId xmlns:p14="http://schemas.microsoft.com/office/powerpoint/2010/main" val="13532340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4FFCF-463E-4D67-9145-5F37447319F8}" type="datetimeFigureOut">
              <a:rPr lang="zh-CN" altLang="en-US" smtClean="0"/>
              <a:t>2020/6/29</a:t>
            </a:fld>
            <a:endParaRPr lang="zh-CN" altLang="en-US" dirty="0"/>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1A364A-95C9-4918-B87B-C8364849B004}" type="slidenum">
              <a:rPr lang="zh-CN" altLang="en-US" smtClean="0"/>
              <a:t>‹#›</a:t>
            </a:fld>
            <a:endParaRPr lang="zh-CN" altLang="en-US" dirty="0"/>
          </a:p>
        </p:txBody>
      </p:sp>
    </p:spTree>
    <p:extLst>
      <p:ext uri="{BB962C8B-B14F-4D97-AF65-F5344CB8AC3E}">
        <p14:creationId xmlns:p14="http://schemas.microsoft.com/office/powerpoint/2010/main" val="125712003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19891" y="336021"/>
            <a:ext cx="2902585" cy="1176073"/>
          </a:xfrm>
        </p:spPr>
        <p:txBody>
          <a:bodyPr anchor="b"/>
          <a:lstStyle>
            <a:lvl1pPr>
              <a:defRPr sz="2352"/>
            </a:lvl1pPr>
          </a:lstStyle>
          <a:p>
            <a:r>
              <a:rPr lang="zh-CN" altLang="en-US"/>
              <a:t>单击此处编辑母版标题样式</a:t>
            </a:r>
            <a:endParaRPr lang="en-US" dirty="0"/>
          </a:p>
        </p:txBody>
      </p:sp>
      <p:sp>
        <p:nvSpPr>
          <p:cNvPr id="3" name="Content Placeholder 2"/>
          <p:cNvSpPr>
            <a:spLocks noGrp="1"/>
          </p:cNvSpPr>
          <p:nvPr>
            <p:ph idx="1"/>
          </p:nvPr>
        </p:nvSpPr>
        <p:spPr>
          <a:xfrm>
            <a:off x="3825976" y="725712"/>
            <a:ext cx="4556016" cy="3581889"/>
          </a:xfrm>
        </p:spPr>
        <p:txBody>
          <a:bodyPr/>
          <a:lstStyle>
            <a:lvl1pPr>
              <a:defRPr sz="2352"/>
            </a:lvl1pPr>
            <a:lvl2pPr>
              <a:defRPr sz="2058"/>
            </a:lvl2pPr>
            <a:lvl3pPr>
              <a:defRPr sz="1764"/>
            </a:lvl3pPr>
            <a:lvl4pPr>
              <a:defRPr sz="1470"/>
            </a:lvl4pPr>
            <a:lvl5pPr>
              <a:defRPr sz="1470"/>
            </a:lvl5pPr>
            <a:lvl6pPr>
              <a:defRPr sz="1470"/>
            </a:lvl6pPr>
            <a:lvl7pPr>
              <a:defRPr sz="1470"/>
            </a:lvl7pPr>
            <a:lvl8pPr>
              <a:defRPr sz="1470"/>
            </a:lvl8pPr>
            <a:lvl9pPr>
              <a:defRPr sz="147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19891" y="1512094"/>
            <a:ext cx="2902585"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a:t>编辑母版文本样式</a:t>
            </a:r>
          </a:p>
        </p:txBody>
      </p:sp>
      <p:sp>
        <p:nvSpPr>
          <p:cNvPr id="5" name="Date Placeholder 4"/>
          <p:cNvSpPr>
            <a:spLocks noGrp="1"/>
          </p:cNvSpPr>
          <p:nvPr>
            <p:ph type="dt" sz="half" idx="10"/>
          </p:nvPr>
        </p:nvSpPr>
        <p:spPr/>
        <p:txBody>
          <a:bodyPr/>
          <a:lstStyle/>
          <a:p>
            <a:fld id="{8A14FFCF-463E-4D67-9145-5F37447319F8}" type="datetimeFigureOut">
              <a:rPr lang="zh-CN" altLang="en-US" smtClean="0"/>
              <a:t>2020/6/29</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1A364A-95C9-4918-B87B-C8364849B004}" type="slidenum">
              <a:rPr lang="zh-CN" altLang="en-US" smtClean="0"/>
              <a:t>‹#›</a:t>
            </a:fld>
            <a:endParaRPr lang="zh-CN" altLang="en-US" dirty="0"/>
          </a:p>
        </p:txBody>
      </p:sp>
    </p:spTree>
    <p:extLst>
      <p:ext uri="{BB962C8B-B14F-4D97-AF65-F5344CB8AC3E}">
        <p14:creationId xmlns:p14="http://schemas.microsoft.com/office/powerpoint/2010/main" val="271316009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19891" y="336021"/>
            <a:ext cx="2902585" cy="1176073"/>
          </a:xfrm>
        </p:spPr>
        <p:txBody>
          <a:bodyPr anchor="b"/>
          <a:lstStyle>
            <a:lvl1pPr>
              <a:defRPr sz="2352"/>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25976" y="725712"/>
            <a:ext cx="4556016" cy="3581889"/>
          </a:xfrm>
        </p:spPr>
        <p:txBody>
          <a:bodyPr anchor="t"/>
          <a:lstStyle>
            <a:lvl1pPr marL="0" indent="0">
              <a:buNone/>
              <a:defRPr sz="2352"/>
            </a:lvl1pPr>
            <a:lvl2pPr marL="336042" indent="0">
              <a:buNone/>
              <a:defRPr sz="2058"/>
            </a:lvl2pPr>
            <a:lvl3pPr marL="672084" indent="0">
              <a:buNone/>
              <a:defRPr sz="1764"/>
            </a:lvl3pPr>
            <a:lvl4pPr marL="1008126" indent="0">
              <a:buNone/>
              <a:defRPr sz="1470"/>
            </a:lvl4pPr>
            <a:lvl5pPr marL="1344168" indent="0">
              <a:buNone/>
              <a:defRPr sz="1470"/>
            </a:lvl5pPr>
            <a:lvl6pPr marL="1680210" indent="0">
              <a:buNone/>
              <a:defRPr sz="1470"/>
            </a:lvl6pPr>
            <a:lvl7pPr marL="2016252" indent="0">
              <a:buNone/>
              <a:defRPr sz="1470"/>
            </a:lvl7pPr>
            <a:lvl8pPr marL="2352294" indent="0">
              <a:buNone/>
              <a:defRPr sz="1470"/>
            </a:lvl8pPr>
            <a:lvl9pPr marL="2688336" indent="0">
              <a:buNone/>
              <a:defRPr sz="1470"/>
            </a:lvl9pPr>
          </a:lstStyle>
          <a:p>
            <a:r>
              <a:rPr lang="zh-CN" altLang="en-US" dirty="0" smtClean="0"/>
              <a:t>按一下圖示添加圖片</a:t>
            </a:r>
            <a:endParaRPr lang="en-US" dirty="0"/>
          </a:p>
        </p:txBody>
      </p:sp>
      <p:sp>
        <p:nvSpPr>
          <p:cNvPr id="4" name="Text Placeholder 3"/>
          <p:cNvSpPr>
            <a:spLocks noGrp="1"/>
          </p:cNvSpPr>
          <p:nvPr>
            <p:ph type="body" sz="half" idx="2"/>
          </p:nvPr>
        </p:nvSpPr>
        <p:spPr>
          <a:xfrm>
            <a:off x="619891" y="1512094"/>
            <a:ext cx="2902585"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a:t>编辑母版文本样式</a:t>
            </a:r>
          </a:p>
        </p:txBody>
      </p:sp>
      <p:sp>
        <p:nvSpPr>
          <p:cNvPr id="5" name="Date Placeholder 4"/>
          <p:cNvSpPr>
            <a:spLocks noGrp="1"/>
          </p:cNvSpPr>
          <p:nvPr>
            <p:ph type="dt" sz="half" idx="10"/>
          </p:nvPr>
        </p:nvSpPr>
        <p:spPr/>
        <p:txBody>
          <a:bodyPr/>
          <a:lstStyle/>
          <a:p>
            <a:fld id="{8A14FFCF-463E-4D67-9145-5F37447319F8}" type="datetimeFigureOut">
              <a:rPr lang="zh-CN" altLang="en-US" smtClean="0"/>
              <a:t>2020/6/29</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1A364A-95C9-4918-B87B-C8364849B004}" type="slidenum">
              <a:rPr lang="zh-CN" altLang="en-US" smtClean="0"/>
              <a:t>‹#›</a:t>
            </a:fld>
            <a:endParaRPr lang="zh-CN" altLang="en-US" dirty="0"/>
          </a:p>
        </p:txBody>
      </p:sp>
    </p:spTree>
    <p:extLst>
      <p:ext uri="{BB962C8B-B14F-4D97-AF65-F5344CB8AC3E}">
        <p14:creationId xmlns:p14="http://schemas.microsoft.com/office/powerpoint/2010/main" val="15361186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268350"/>
            <a:ext cx="7762102" cy="97422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18718" y="1341750"/>
            <a:ext cx="7762102" cy="319803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18718" y="4671624"/>
            <a:ext cx="2024896" cy="268350"/>
          </a:xfrm>
          <a:prstGeom prst="rect">
            <a:avLst/>
          </a:prstGeom>
        </p:spPr>
        <p:txBody>
          <a:bodyPr vert="horz" lIns="91440" tIns="45720" rIns="91440" bIns="45720" rtlCol="0" anchor="ctr"/>
          <a:lstStyle>
            <a:lvl1pPr algn="l">
              <a:defRPr sz="882">
                <a:solidFill>
                  <a:schemeClr val="tx1">
                    <a:tint val="75000"/>
                  </a:schemeClr>
                </a:solidFill>
              </a:defRPr>
            </a:lvl1pPr>
          </a:lstStyle>
          <a:p>
            <a:fld id="{8A14FFCF-463E-4D67-9145-5F37447319F8}" type="datetimeFigureOut">
              <a:rPr lang="zh-CN" altLang="en-US" smtClean="0"/>
              <a:t>2020/6/29</a:t>
            </a:fld>
            <a:endParaRPr lang="zh-CN" altLang="en-US" dirty="0"/>
          </a:p>
        </p:txBody>
      </p:sp>
      <p:sp>
        <p:nvSpPr>
          <p:cNvPr id="5" name="Footer Placeholder 4"/>
          <p:cNvSpPr>
            <a:spLocks noGrp="1"/>
          </p:cNvSpPr>
          <p:nvPr>
            <p:ph type="ftr" sz="quarter" idx="3"/>
          </p:nvPr>
        </p:nvSpPr>
        <p:spPr>
          <a:xfrm>
            <a:off x="2981097" y="4671624"/>
            <a:ext cx="3037344" cy="268350"/>
          </a:xfrm>
          <a:prstGeom prst="rect">
            <a:avLst/>
          </a:prstGeom>
        </p:spPr>
        <p:txBody>
          <a:bodyPr vert="horz" lIns="91440" tIns="45720" rIns="91440" bIns="45720" rtlCol="0" anchor="ctr"/>
          <a:lstStyle>
            <a:lvl1pPr algn="ctr">
              <a:defRPr sz="882">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355924" y="4671624"/>
            <a:ext cx="2024896"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721A364A-95C9-4918-B87B-C8364849B004}" type="slidenum">
              <a:rPr lang="zh-CN" altLang="en-US" smtClean="0"/>
              <a:t>‹#›</a:t>
            </a:fld>
            <a:endParaRPr lang="zh-CN" altLang="en-US" dirty="0"/>
          </a:p>
        </p:txBody>
      </p:sp>
    </p:spTree>
    <p:extLst>
      <p:ext uri="{BB962C8B-B14F-4D97-AF65-F5344CB8AC3E}">
        <p14:creationId xmlns:p14="http://schemas.microsoft.com/office/powerpoint/2010/main" val="1994320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672084" rtl="0" eaLnBrk="1" latinLnBrk="0" hangingPunct="1">
        <a:lnSpc>
          <a:spcPct val="90000"/>
        </a:lnSpc>
        <a:spcBef>
          <a:spcPct val="0"/>
        </a:spcBef>
        <a:buNone/>
        <a:defRPr sz="3234" kern="1200">
          <a:solidFill>
            <a:schemeClr val="tx1"/>
          </a:solidFill>
          <a:latin typeface="+mj-lt"/>
          <a:ea typeface="+mj-ea"/>
          <a:cs typeface="+mj-cs"/>
        </a:defRPr>
      </a:lvl1pPr>
    </p:titleStyle>
    <p:bodyStyle>
      <a:lvl1pPr marL="168021" indent="-168021" algn="l" defTabSz="672084" rtl="0" eaLnBrk="1" latinLnBrk="0" hangingPunct="1">
        <a:lnSpc>
          <a:spcPct val="90000"/>
        </a:lnSpc>
        <a:spcBef>
          <a:spcPts val="735"/>
        </a:spcBef>
        <a:buFont typeface="Arial" panose="020B0604020202020204" pitchFamily="34" charset="0"/>
        <a:buChar char="•"/>
        <a:defRPr sz="2058" kern="1200">
          <a:solidFill>
            <a:schemeClr val="tx1"/>
          </a:solidFill>
          <a:latin typeface="+mn-lt"/>
          <a:ea typeface="+mn-ea"/>
          <a:cs typeface="+mn-cs"/>
        </a:defRPr>
      </a:lvl1pPr>
      <a:lvl2pPr marL="504063" indent="-168021" algn="l" defTabSz="672084" rtl="0" eaLnBrk="1" latinLnBrk="0" hangingPunct="1">
        <a:lnSpc>
          <a:spcPct val="90000"/>
        </a:lnSpc>
        <a:spcBef>
          <a:spcPts val="368"/>
        </a:spcBef>
        <a:buFont typeface="Arial" panose="020B0604020202020204" pitchFamily="34" charset="0"/>
        <a:buChar char="•"/>
        <a:defRPr sz="1764" kern="1200">
          <a:solidFill>
            <a:schemeClr val="tx1"/>
          </a:solidFill>
          <a:latin typeface="+mn-lt"/>
          <a:ea typeface="+mn-ea"/>
          <a:cs typeface="+mn-cs"/>
        </a:defRPr>
      </a:lvl2pPr>
      <a:lvl3pPr marL="840105" indent="-168021" algn="l" defTabSz="672084" rtl="0" eaLnBrk="1" latinLnBrk="0" hangingPunct="1">
        <a:lnSpc>
          <a:spcPct val="90000"/>
        </a:lnSpc>
        <a:spcBef>
          <a:spcPts val="368"/>
        </a:spcBef>
        <a:buFont typeface="Arial" panose="020B0604020202020204" pitchFamily="34" charset="0"/>
        <a:buChar char="•"/>
        <a:defRPr sz="1470" kern="1200">
          <a:solidFill>
            <a:schemeClr val="tx1"/>
          </a:solidFill>
          <a:latin typeface="+mn-lt"/>
          <a:ea typeface="+mn-ea"/>
          <a:cs typeface="+mn-cs"/>
        </a:defRPr>
      </a:lvl3pPr>
      <a:lvl4pPr marL="1176147"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4pPr>
      <a:lvl5pPr marL="1512189"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5pPr>
      <a:lvl6pPr marL="1848231"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6pPr>
      <a:lvl7pPr marL="2184273"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7pPr>
      <a:lvl8pPr marL="2520315"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8pPr>
      <a:lvl9pPr marL="2856357"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9pPr>
    </p:bodyStyle>
    <p:otherStyle>
      <a:defPPr>
        <a:defRPr lang="en-US"/>
      </a:defPPr>
      <a:lvl1pPr marL="0" algn="l" defTabSz="672084" rtl="0" eaLnBrk="1" latinLnBrk="0" hangingPunct="1">
        <a:defRPr sz="1323" kern="1200">
          <a:solidFill>
            <a:schemeClr val="tx1"/>
          </a:solidFill>
          <a:latin typeface="+mn-lt"/>
          <a:ea typeface="+mn-ea"/>
          <a:cs typeface="+mn-cs"/>
        </a:defRPr>
      </a:lvl1pPr>
      <a:lvl2pPr marL="336042" algn="l" defTabSz="672084" rtl="0" eaLnBrk="1" latinLnBrk="0" hangingPunct="1">
        <a:defRPr sz="1323" kern="1200">
          <a:solidFill>
            <a:schemeClr val="tx1"/>
          </a:solidFill>
          <a:latin typeface="+mn-lt"/>
          <a:ea typeface="+mn-ea"/>
          <a:cs typeface="+mn-cs"/>
        </a:defRPr>
      </a:lvl2pPr>
      <a:lvl3pPr marL="672084" algn="l" defTabSz="672084" rtl="0" eaLnBrk="1" latinLnBrk="0" hangingPunct="1">
        <a:defRPr sz="1323" kern="1200">
          <a:solidFill>
            <a:schemeClr val="tx1"/>
          </a:solidFill>
          <a:latin typeface="+mn-lt"/>
          <a:ea typeface="+mn-ea"/>
          <a:cs typeface="+mn-cs"/>
        </a:defRPr>
      </a:lvl3pPr>
      <a:lvl4pPr marL="1008126" algn="l" defTabSz="672084" rtl="0" eaLnBrk="1" latinLnBrk="0" hangingPunct="1">
        <a:defRPr sz="1323" kern="1200">
          <a:solidFill>
            <a:schemeClr val="tx1"/>
          </a:solidFill>
          <a:latin typeface="+mn-lt"/>
          <a:ea typeface="+mn-ea"/>
          <a:cs typeface="+mn-cs"/>
        </a:defRPr>
      </a:lvl4pPr>
      <a:lvl5pPr marL="1344168" algn="l" defTabSz="672084" rtl="0" eaLnBrk="1" latinLnBrk="0" hangingPunct="1">
        <a:defRPr sz="1323" kern="1200">
          <a:solidFill>
            <a:schemeClr val="tx1"/>
          </a:solidFill>
          <a:latin typeface="+mn-lt"/>
          <a:ea typeface="+mn-ea"/>
          <a:cs typeface="+mn-cs"/>
        </a:defRPr>
      </a:lvl5pPr>
      <a:lvl6pPr marL="1680210" algn="l" defTabSz="672084" rtl="0" eaLnBrk="1" latinLnBrk="0" hangingPunct="1">
        <a:defRPr sz="1323" kern="1200">
          <a:solidFill>
            <a:schemeClr val="tx1"/>
          </a:solidFill>
          <a:latin typeface="+mn-lt"/>
          <a:ea typeface="+mn-ea"/>
          <a:cs typeface="+mn-cs"/>
        </a:defRPr>
      </a:lvl6pPr>
      <a:lvl7pPr marL="2016252" algn="l" defTabSz="672084" rtl="0" eaLnBrk="1" latinLnBrk="0" hangingPunct="1">
        <a:defRPr sz="1323" kern="1200">
          <a:solidFill>
            <a:schemeClr val="tx1"/>
          </a:solidFill>
          <a:latin typeface="+mn-lt"/>
          <a:ea typeface="+mn-ea"/>
          <a:cs typeface="+mn-cs"/>
        </a:defRPr>
      </a:lvl7pPr>
      <a:lvl8pPr marL="2352294" algn="l" defTabSz="672084" rtl="0" eaLnBrk="1" latinLnBrk="0" hangingPunct="1">
        <a:defRPr sz="1323" kern="1200">
          <a:solidFill>
            <a:schemeClr val="tx1"/>
          </a:solidFill>
          <a:latin typeface="+mn-lt"/>
          <a:ea typeface="+mn-ea"/>
          <a:cs typeface="+mn-cs"/>
        </a:defRPr>
      </a:lvl8pPr>
      <a:lvl9pPr marL="2688336" algn="l" defTabSz="672084" rtl="0" eaLnBrk="1" latinLnBrk="0" hangingPunct="1">
        <a:defRPr sz="13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1.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1.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90EACA00-6FF0-4BAA-8D34-F10560AA718B}"/>
              </a:ext>
            </a:extLst>
          </p:cNvPr>
          <p:cNvGrpSpPr/>
          <p:nvPr/>
        </p:nvGrpSpPr>
        <p:grpSpPr>
          <a:xfrm>
            <a:off x="798653" y="0"/>
            <a:ext cx="10797892" cy="5416952"/>
            <a:chOff x="798653" y="0"/>
            <a:chExt cx="10797892" cy="5416952"/>
          </a:xfrm>
        </p:grpSpPr>
        <p:pic>
          <p:nvPicPr>
            <p:cNvPr id="3" name="图片 2">
              <a:extLst>
                <a:ext uri="{FF2B5EF4-FFF2-40B4-BE49-F238E27FC236}">
                  <a16:creationId xmlns:a16="http://schemas.microsoft.com/office/drawing/2014/main" xmlns="" id="{C1D9B0E8-C194-46F2-A391-E279E0668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773" y="0"/>
              <a:ext cx="7641765" cy="5040313"/>
            </a:xfrm>
            <a:prstGeom prst="rect">
              <a:avLst/>
            </a:prstGeom>
          </p:spPr>
        </p:pic>
        <p:sp>
          <p:nvSpPr>
            <p:cNvPr id="27" name="矩形 26">
              <a:extLst>
                <a:ext uri="{FF2B5EF4-FFF2-40B4-BE49-F238E27FC236}">
                  <a16:creationId xmlns:a16="http://schemas.microsoft.com/office/drawing/2014/main" xmlns="" id="{F25AED5C-AAC9-4210-B394-DCA8A40B9276}"/>
                </a:ext>
              </a:extLst>
            </p:cNvPr>
            <p:cNvSpPr/>
            <p:nvPr/>
          </p:nvSpPr>
          <p:spPr>
            <a:xfrm>
              <a:off x="798653" y="0"/>
              <a:ext cx="10797892" cy="541695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a:extLst>
              <a:ext uri="{FF2B5EF4-FFF2-40B4-BE49-F238E27FC236}">
                <a16:creationId xmlns:a16="http://schemas.microsoft.com/office/drawing/2014/main" xmlns="" id="{43ACF4B5-3196-48FE-B2C6-0A6EBBFF1433}"/>
              </a:ext>
            </a:extLst>
          </p:cNvPr>
          <p:cNvSpPr/>
          <p:nvPr/>
        </p:nvSpPr>
        <p:spPr>
          <a:xfrm>
            <a:off x="0" y="0"/>
            <a:ext cx="6193742" cy="5040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63729F32-B1CF-409D-9D40-DCF83FEB4112}"/>
              </a:ext>
            </a:extLst>
          </p:cNvPr>
          <p:cNvSpPr/>
          <p:nvPr/>
        </p:nvSpPr>
        <p:spPr>
          <a:xfrm>
            <a:off x="769053" y="1112394"/>
            <a:ext cx="7112000" cy="2834640"/>
          </a:xfrm>
          <a:prstGeom prst="rect">
            <a:avLst/>
          </a:prstGeom>
          <a:no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xmlns="" id="{BA49E199-73FA-4DCD-95C0-785846948B65}"/>
              </a:ext>
            </a:extLst>
          </p:cNvPr>
          <p:cNvSpPr txBox="1"/>
          <p:nvPr/>
        </p:nvSpPr>
        <p:spPr>
          <a:xfrm>
            <a:off x="1201360" y="1327143"/>
            <a:ext cx="1428596" cy="1015663"/>
          </a:xfrm>
          <a:prstGeom prst="rect">
            <a:avLst/>
          </a:prstGeom>
          <a:noFill/>
        </p:spPr>
        <p:txBody>
          <a:bodyPr wrap="none" rtlCol="0">
            <a:spAutoFit/>
          </a:bodyPr>
          <a:lstStyle/>
          <a:p>
            <a:r>
              <a:rPr lang="en-US" altLang="zh-CN" sz="6000" dirty="0" smtClean="0">
                <a:solidFill>
                  <a:srgbClr val="19B49B"/>
                </a:solidFill>
                <a:latin typeface="Agency FB" panose="020B0503020202020204" pitchFamily="34" charset="0"/>
              </a:rPr>
              <a:t>SLHS</a:t>
            </a:r>
            <a:endParaRPr lang="zh-CN" altLang="en-US" sz="6000" dirty="0">
              <a:solidFill>
                <a:srgbClr val="19B49B"/>
              </a:solidFill>
              <a:latin typeface="Agency FB" panose="020B0503020202020204" pitchFamily="34" charset="0"/>
            </a:endParaRPr>
          </a:p>
        </p:txBody>
      </p:sp>
      <p:sp>
        <p:nvSpPr>
          <p:cNvPr id="11" name="文本框 10">
            <a:extLst>
              <a:ext uri="{FF2B5EF4-FFF2-40B4-BE49-F238E27FC236}">
                <a16:creationId xmlns:a16="http://schemas.microsoft.com/office/drawing/2014/main" xmlns="" id="{3FC2A3FB-BDB8-45AD-9ABC-C9725D1D4C64}"/>
              </a:ext>
            </a:extLst>
          </p:cNvPr>
          <p:cNvSpPr txBox="1"/>
          <p:nvPr/>
        </p:nvSpPr>
        <p:spPr>
          <a:xfrm>
            <a:off x="955291" y="2124626"/>
            <a:ext cx="4724370" cy="830997"/>
          </a:xfrm>
          <a:prstGeom prst="rect">
            <a:avLst/>
          </a:prstGeom>
          <a:noFill/>
        </p:spPr>
        <p:txBody>
          <a:bodyPr wrap="none" rtlCol="0">
            <a:spAutoFit/>
          </a:bodyPr>
          <a:lstStyle/>
          <a:p>
            <a:pPr lvl="0" algn="ctr" defTabSz="914400" fontAlgn="base">
              <a:spcBef>
                <a:spcPct val="0"/>
              </a:spcBef>
              <a:spcAft>
                <a:spcPct val="0"/>
              </a:spcAft>
            </a:pPr>
            <a:r>
              <a:rPr lang="en-US" altLang="zh-TW" sz="4800" dirty="0" err="1">
                <a:latin typeface="Kozuka Gothic Pr6N EL" pitchFamily="34" charset="-128"/>
                <a:ea typeface="Kozuka Gothic Pr6N EL" pitchFamily="34" charset="-128"/>
              </a:rPr>
              <a:t>Clean</a:t>
            </a:r>
            <a:r>
              <a:rPr lang="en-US" altLang="zh-TW" sz="4800" dirty="0" err="1">
                <a:latin typeface="Agency FB" pitchFamily="34" charset="0"/>
                <a:ea typeface="Kozuka Gothic Pr6N EL" pitchFamily="34" charset="-128"/>
              </a:rPr>
              <a:t>Up</a:t>
            </a:r>
            <a:r>
              <a:rPr lang="en-US" altLang="zh-TW" sz="4800" dirty="0">
                <a:latin typeface="Kozuka Gothic Pr6N EL" pitchFamily="34" charset="-128"/>
                <a:ea typeface="Kozuka Gothic Pr6N EL" pitchFamily="34" charset="-128"/>
              </a:rPr>
              <a:t> My Mind</a:t>
            </a:r>
            <a:endParaRPr lang="en-US" altLang="zh-CN" sz="4800" dirty="0">
              <a:latin typeface="微软雅黑" panose="020B0503020204020204" pitchFamily="34" charset="-122"/>
              <a:ea typeface="微软雅黑" panose="020B0503020204020204" pitchFamily="34" charset="-122"/>
            </a:endParaRPr>
          </a:p>
        </p:txBody>
      </p:sp>
      <p:cxnSp>
        <p:nvCxnSpPr>
          <p:cNvPr id="7" name="直接连接符 6">
            <a:extLst>
              <a:ext uri="{FF2B5EF4-FFF2-40B4-BE49-F238E27FC236}">
                <a16:creationId xmlns:a16="http://schemas.microsoft.com/office/drawing/2014/main" xmlns="" id="{C1C37B0F-00A9-4F73-BAAA-5F3EA4C5E53C}"/>
              </a:ext>
            </a:extLst>
          </p:cNvPr>
          <p:cNvCxnSpPr>
            <a:cxnSpLocks/>
          </p:cNvCxnSpPr>
          <p:nvPr/>
        </p:nvCxnSpPr>
        <p:spPr>
          <a:xfrm>
            <a:off x="1335940" y="2877385"/>
            <a:ext cx="521435" cy="0"/>
          </a:xfrm>
          <a:prstGeom prst="line">
            <a:avLst/>
          </a:prstGeom>
          <a:ln w="25400">
            <a:solidFill>
              <a:srgbClr val="19B49B"/>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xmlns="" id="{D87ABEDF-3EB7-4AB0-9219-2AACC2C0AD59}"/>
              </a:ext>
            </a:extLst>
          </p:cNvPr>
          <p:cNvSpPr txBox="1"/>
          <p:nvPr/>
        </p:nvSpPr>
        <p:spPr>
          <a:xfrm>
            <a:off x="1252198" y="2959416"/>
            <a:ext cx="4927622" cy="400110"/>
          </a:xfrm>
          <a:prstGeom prst="rect">
            <a:avLst/>
          </a:prstGeom>
          <a:noFill/>
        </p:spPr>
        <p:txBody>
          <a:bodyPr wrap="square" rtlCol="0">
            <a:spAutoFit/>
          </a:bodyPr>
          <a:lstStyle/>
          <a:p>
            <a:pPr lvl="0" defTabSz="685800" eaLnBrk="0" fontAlgn="base" hangingPunct="0">
              <a:spcBef>
                <a:spcPct val="0"/>
              </a:spcBef>
              <a:spcAft>
                <a:spcPct val="0"/>
              </a:spcAft>
            </a:pPr>
            <a:r>
              <a:rPr lang="zh-TW" altLang="en-US" sz="2000" dirty="0">
                <a:solidFill>
                  <a:srgbClr val="9A9995"/>
                </a:solidFill>
                <a:latin typeface="Adobe 黑体 Std R" pitchFamily="34" charset="-128"/>
                <a:ea typeface="Adobe 黑体 Std R" pitchFamily="34" charset="-128"/>
              </a:rPr>
              <a:t>行動商務網頁程式設計</a:t>
            </a:r>
          </a:p>
        </p:txBody>
      </p:sp>
      <p:sp>
        <p:nvSpPr>
          <p:cNvPr id="18" name="文本框 17">
            <a:extLst>
              <a:ext uri="{FF2B5EF4-FFF2-40B4-BE49-F238E27FC236}">
                <a16:creationId xmlns:a16="http://schemas.microsoft.com/office/drawing/2014/main" xmlns="" id="{19659316-C0C2-483E-B258-EEAE627FFF18}"/>
              </a:ext>
            </a:extLst>
          </p:cNvPr>
          <p:cNvSpPr txBox="1"/>
          <p:nvPr/>
        </p:nvSpPr>
        <p:spPr>
          <a:xfrm>
            <a:off x="1214098" y="3439476"/>
            <a:ext cx="4927622" cy="269304"/>
          </a:xfrm>
          <a:prstGeom prst="rect">
            <a:avLst/>
          </a:prstGeom>
          <a:noFill/>
        </p:spPr>
        <p:txBody>
          <a:bodyPr wrap="square" rtlCol="0">
            <a:spAutoFit/>
          </a:bodyPr>
          <a:lstStyle/>
          <a:p>
            <a:r>
              <a:rPr lang="zh-CN" altLang="en-US" sz="1150" dirty="0" smtClean="0">
                <a:solidFill>
                  <a:srgbClr val="19B49B"/>
                </a:solidFill>
                <a:latin typeface="Adobe 楷体 Std R" pitchFamily="18" charset="-128"/>
                <a:ea typeface="Adobe 楷体 Std R" pitchFamily="18" charset="-128"/>
              </a:rPr>
              <a:t>報</a:t>
            </a:r>
            <a:r>
              <a:rPr lang="zh-TW" altLang="en-US" sz="1150" dirty="0" smtClean="0">
                <a:solidFill>
                  <a:srgbClr val="19B49B"/>
                </a:solidFill>
                <a:latin typeface="Adobe 楷体 Std R" pitchFamily="18" charset="-128"/>
                <a:ea typeface="Adobe 楷体 Std R" pitchFamily="18" charset="-128"/>
              </a:rPr>
              <a:t>告組別</a:t>
            </a:r>
            <a:r>
              <a:rPr lang="en-US" altLang="zh-CN" sz="1150" dirty="0" smtClean="0">
                <a:solidFill>
                  <a:srgbClr val="19B49B"/>
                </a:solidFill>
                <a:latin typeface="Adobe 楷体 Std R" pitchFamily="18" charset="-128"/>
                <a:ea typeface="Adobe 楷体 Std R" pitchFamily="18" charset="-128"/>
              </a:rPr>
              <a:t>:</a:t>
            </a:r>
            <a:r>
              <a:rPr lang="zh-TW" altLang="en-US" sz="1150" dirty="0" smtClean="0">
                <a:solidFill>
                  <a:srgbClr val="19B49B"/>
                </a:solidFill>
                <a:latin typeface="Adobe 楷体 Std R" pitchFamily="18" charset="-128"/>
                <a:ea typeface="Adobe 楷体 Std R" pitchFamily="18" charset="-128"/>
              </a:rPr>
              <a:t>第七組</a:t>
            </a:r>
            <a:endParaRPr lang="zh-CN" altLang="en-US" sz="1150" dirty="0">
              <a:solidFill>
                <a:srgbClr val="19B49B"/>
              </a:solidFill>
              <a:latin typeface="Adobe 楷体 Std R" pitchFamily="18" charset="-128"/>
              <a:ea typeface="Adobe 楷体 Std R" pitchFamily="18" charset="-128"/>
            </a:endParaRPr>
          </a:p>
        </p:txBody>
      </p:sp>
    </p:spTree>
    <p:extLst>
      <p:ext uri="{BB962C8B-B14F-4D97-AF65-F5344CB8AC3E}">
        <p14:creationId xmlns:p14="http://schemas.microsoft.com/office/powerpoint/2010/main" val="3129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200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1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
                                        <p:tgtEl>
                                          <p:spTgt spid="7"/>
                                        </p:tgtEl>
                                      </p:cBhvr>
                                    </p:animEffect>
                                  </p:childTnLst>
                                </p:cTn>
                              </p:par>
                            </p:childTnLst>
                          </p:cTn>
                        </p:par>
                        <p:par>
                          <p:cTn id="32" fill="hold">
                            <p:stCondLst>
                              <p:cond delay="33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300"/>
                                        <p:tgtEl>
                                          <p:spTgt spid="17"/>
                                        </p:tgtEl>
                                      </p:cBhvr>
                                    </p:animEffect>
                                  </p:childTnLst>
                                </p:cTn>
                              </p:par>
                            </p:childTnLst>
                          </p:cTn>
                        </p:par>
                        <p:par>
                          <p:cTn id="36" fill="hold">
                            <p:stCondLst>
                              <p:cond delay="3870"/>
                            </p:stCondLst>
                            <p:childTnLst>
                              <p:par>
                                <p:cTn id="37" presetID="42" presetClass="entr" presetSubtype="0" fill="hold" grpId="0" nodeType="afterEffect">
                                  <p:stCondLst>
                                    <p:cond delay="0"/>
                                  </p:stCondLst>
                                  <p:iterate type="lt">
                                    <p:tmPct val="10000"/>
                                  </p:iterate>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anim calcmode="lin" valueType="num">
                                      <p:cBhvr>
                                        <p:cTn id="40" dur="500" fill="hold"/>
                                        <p:tgtEl>
                                          <p:spTgt spid="18"/>
                                        </p:tgtEl>
                                        <p:attrNameLst>
                                          <p:attrName>ppt_x</p:attrName>
                                        </p:attrNameLst>
                                      </p:cBhvr>
                                      <p:tavLst>
                                        <p:tav tm="0">
                                          <p:val>
                                            <p:strVal val="#ppt_x"/>
                                          </p:val>
                                        </p:tav>
                                        <p:tav tm="100000">
                                          <p:val>
                                            <p:strVal val="#ppt_x"/>
                                          </p:val>
                                        </p:tav>
                                      </p:tavLst>
                                    </p:anim>
                                    <p:anim calcmode="lin" valueType="num">
                                      <p:cBhvr>
                                        <p:cTn id="4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xmlns="" id="{6877AEDF-ADAE-472B-9EAC-2DF0864E6723}"/>
              </a:ext>
            </a:extLst>
          </p:cNvPr>
          <p:cNvSpPr>
            <a:spLocks/>
          </p:cNvSpPr>
          <p:nvPr/>
        </p:nvSpPr>
        <p:spPr bwMode="auto">
          <a:xfrm>
            <a:off x="933502" y="1480090"/>
            <a:ext cx="7432741" cy="720000"/>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dirty="0">
              <a:solidFill>
                <a:sysClr val="windowText" lastClr="000000"/>
              </a:solidFill>
            </a:endParaRPr>
          </a:p>
        </p:txBody>
      </p:sp>
      <p:sp>
        <p:nvSpPr>
          <p:cNvPr id="3" name="Freeform 7">
            <a:extLst>
              <a:ext uri="{FF2B5EF4-FFF2-40B4-BE49-F238E27FC236}">
                <a16:creationId xmlns:a16="http://schemas.microsoft.com/office/drawing/2014/main" xmlns="" id="{3CAF7670-DC47-450B-8B1D-BD4F2C60F9EC}"/>
              </a:ext>
            </a:extLst>
          </p:cNvPr>
          <p:cNvSpPr>
            <a:spLocks/>
          </p:cNvSpPr>
          <p:nvPr/>
        </p:nvSpPr>
        <p:spPr bwMode="auto">
          <a:xfrm>
            <a:off x="933502" y="2587268"/>
            <a:ext cx="7432741" cy="720000"/>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ysClr val="windowText" lastClr="000000"/>
              </a:solidFill>
            </a:endParaRPr>
          </a:p>
        </p:txBody>
      </p:sp>
      <p:sp>
        <p:nvSpPr>
          <p:cNvPr id="4" name="Freeform 8">
            <a:extLst>
              <a:ext uri="{FF2B5EF4-FFF2-40B4-BE49-F238E27FC236}">
                <a16:creationId xmlns:a16="http://schemas.microsoft.com/office/drawing/2014/main" xmlns="" id="{7F6FD422-0D79-4B57-AC66-7FFC9A74166F}"/>
              </a:ext>
            </a:extLst>
          </p:cNvPr>
          <p:cNvSpPr>
            <a:spLocks/>
          </p:cNvSpPr>
          <p:nvPr/>
        </p:nvSpPr>
        <p:spPr bwMode="auto">
          <a:xfrm>
            <a:off x="933502" y="3630133"/>
            <a:ext cx="7432741" cy="720000"/>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ysClr val="windowText" lastClr="000000"/>
              </a:solidFill>
            </a:endParaRPr>
          </a:p>
        </p:txBody>
      </p:sp>
      <p:sp>
        <p:nvSpPr>
          <p:cNvPr id="5" name="Freeform 10">
            <a:extLst>
              <a:ext uri="{FF2B5EF4-FFF2-40B4-BE49-F238E27FC236}">
                <a16:creationId xmlns:a16="http://schemas.microsoft.com/office/drawing/2014/main" xmlns="" id="{7D467954-7C45-4887-9279-79B43C5AC5C1}"/>
              </a:ext>
            </a:extLst>
          </p:cNvPr>
          <p:cNvSpPr>
            <a:spLocks noEditPoints="1"/>
          </p:cNvSpPr>
          <p:nvPr/>
        </p:nvSpPr>
        <p:spPr bwMode="auto">
          <a:xfrm>
            <a:off x="1485503" y="1327268"/>
            <a:ext cx="1372934" cy="1080000"/>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19B49B"/>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ysClr val="windowText" lastClr="000000"/>
              </a:solidFill>
            </a:endParaRPr>
          </a:p>
        </p:txBody>
      </p:sp>
      <p:sp>
        <p:nvSpPr>
          <p:cNvPr id="6" name="Freeform 11">
            <a:extLst>
              <a:ext uri="{FF2B5EF4-FFF2-40B4-BE49-F238E27FC236}">
                <a16:creationId xmlns:a16="http://schemas.microsoft.com/office/drawing/2014/main" xmlns="" id="{7569D9BE-372C-47CF-A8F8-A936959B3CAA}"/>
              </a:ext>
            </a:extLst>
          </p:cNvPr>
          <p:cNvSpPr>
            <a:spLocks noEditPoints="1"/>
          </p:cNvSpPr>
          <p:nvPr/>
        </p:nvSpPr>
        <p:spPr bwMode="auto">
          <a:xfrm>
            <a:off x="1485503" y="2407268"/>
            <a:ext cx="1372934" cy="1080000"/>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53585F"/>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400" kern="0">
              <a:solidFill>
                <a:sysClr val="windowText" lastClr="000000"/>
              </a:solidFill>
            </a:endParaRPr>
          </a:p>
        </p:txBody>
      </p:sp>
      <p:sp>
        <p:nvSpPr>
          <p:cNvPr id="7" name="Freeform 12">
            <a:extLst>
              <a:ext uri="{FF2B5EF4-FFF2-40B4-BE49-F238E27FC236}">
                <a16:creationId xmlns:a16="http://schemas.microsoft.com/office/drawing/2014/main" xmlns="" id="{6B54B639-B42C-4FC3-B8E9-44A989C0215A}"/>
              </a:ext>
            </a:extLst>
          </p:cNvPr>
          <p:cNvSpPr>
            <a:spLocks noEditPoints="1"/>
          </p:cNvSpPr>
          <p:nvPr/>
        </p:nvSpPr>
        <p:spPr bwMode="auto">
          <a:xfrm>
            <a:off x="1485503" y="3500327"/>
            <a:ext cx="1372934" cy="1080000"/>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959AA2"/>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ysClr val="windowText" lastClr="000000"/>
              </a:solidFill>
            </a:endParaRPr>
          </a:p>
        </p:txBody>
      </p:sp>
      <p:sp>
        <p:nvSpPr>
          <p:cNvPr id="8" name="TextBox 28">
            <a:extLst>
              <a:ext uri="{FF2B5EF4-FFF2-40B4-BE49-F238E27FC236}">
                <a16:creationId xmlns:a16="http://schemas.microsoft.com/office/drawing/2014/main" xmlns="" id="{ABFF283B-DDCA-4F34-B3BD-C80B33383718}"/>
              </a:ext>
            </a:extLst>
          </p:cNvPr>
          <p:cNvSpPr txBox="1"/>
          <p:nvPr/>
        </p:nvSpPr>
        <p:spPr>
          <a:xfrm>
            <a:off x="3166495" y="1574880"/>
            <a:ext cx="5079389" cy="584775"/>
          </a:xfrm>
          <a:prstGeom prst="rect">
            <a:avLst/>
          </a:prstGeom>
          <a:noFill/>
        </p:spPr>
        <p:txBody>
          <a:bodyPr wrap="square" rtlCol="0">
            <a:spAutoFit/>
          </a:bodyPr>
          <a:lstStyle/>
          <a:p>
            <a:pPr defTabSz="671901">
              <a:defRPr/>
            </a:pPr>
            <a:r>
              <a:rPr lang="zh-CN" altLang="en-US" sz="1600" dirty="0" smtClean="0">
                <a:latin typeface="Adobe 繁黑體 Std B" pitchFamily="34" charset="-120"/>
                <a:ea typeface="Adobe 繁黑體 Std B" pitchFamily="34" charset="-120"/>
              </a:rPr>
              <a:t>專</a:t>
            </a:r>
            <a:r>
              <a:rPr lang="zh-TW" altLang="en-US" sz="1600" dirty="0" smtClean="0">
                <a:latin typeface="Adobe 繁黑體 Std B" pitchFamily="34" charset="-120"/>
                <a:ea typeface="Adobe 繁黑體 Std B" pitchFamily="34" charset="-120"/>
              </a:rPr>
              <a:t>  </a:t>
            </a:r>
            <a:r>
              <a:rPr lang="zh-CN" altLang="en-US" sz="1600" dirty="0" smtClean="0">
                <a:latin typeface="Adobe 繁黑體 Std B" pitchFamily="34" charset="-120"/>
                <a:ea typeface="Adobe 繁黑體 Std B" pitchFamily="34" charset="-120"/>
              </a:rPr>
              <a:t>題</a:t>
            </a:r>
            <a:r>
              <a:rPr lang="zh-TW" altLang="en-US" sz="1600" dirty="0" smtClean="0">
                <a:latin typeface="Adobe 繁黑體 Std B" pitchFamily="34" charset="-120"/>
                <a:ea typeface="Adobe 繁黑體 Std B" pitchFamily="34" charset="-120"/>
              </a:rPr>
              <a:t> </a:t>
            </a:r>
            <a:r>
              <a:rPr lang="zh-CN" altLang="en-US" sz="1600" dirty="0" smtClean="0">
                <a:latin typeface="Adobe 繁黑體 Std B" pitchFamily="34" charset="-120"/>
                <a:ea typeface="Adobe 繁黑體 Std B" pitchFamily="34" charset="-120"/>
              </a:rPr>
              <a:t>構</a:t>
            </a:r>
            <a:r>
              <a:rPr lang="zh-TW" altLang="en-US" sz="1600" dirty="0" smtClean="0">
                <a:latin typeface="Adobe 繁黑體 Std B" pitchFamily="34" charset="-120"/>
                <a:ea typeface="Adobe 繁黑體 Std B" pitchFamily="34" charset="-120"/>
              </a:rPr>
              <a:t> </a:t>
            </a:r>
            <a:r>
              <a:rPr lang="zh-CN" altLang="en-US" sz="1600" dirty="0" smtClean="0">
                <a:latin typeface="Adobe 繁黑體 Std B" pitchFamily="34" charset="-120"/>
                <a:ea typeface="Adobe 繁黑體 Std B" pitchFamily="34" charset="-120"/>
              </a:rPr>
              <a:t>思</a:t>
            </a:r>
            <a:r>
              <a:rPr lang="zh-TW" altLang="en-US" sz="1600" dirty="0" smtClean="0">
                <a:latin typeface="Adobe 繁黑體 Std B" pitchFamily="34" charset="-120"/>
                <a:ea typeface="Adobe 繁黑體 Std B" pitchFamily="34" charset="-120"/>
              </a:rPr>
              <a:t>  </a:t>
            </a:r>
            <a:r>
              <a:rPr lang="zh-TW" altLang="en-US" sz="1600" dirty="0" smtClean="0">
                <a:solidFill>
                  <a:schemeClr val="bg1">
                    <a:lumMod val="50000"/>
                  </a:schemeClr>
                </a:solidFill>
                <a:latin typeface="微软雅黑" pitchFamily="34" charset="-122"/>
                <a:ea typeface="微软雅黑" pitchFamily="34" charset="-122"/>
              </a:rPr>
              <a:t>想</a:t>
            </a:r>
            <a:r>
              <a:rPr lang="zh-TW" altLang="en-US" sz="1600" dirty="0">
                <a:solidFill>
                  <a:schemeClr val="bg1">
                    <a:lumMod val="50000"/>
                  </a:schemeClr>
                </a:solidFill>
                <a:latin typeface="微软雅黑" pitchFamily="34" charset="-122"/>
                <a:ea typeface="微软雅黑" pitchFamily="34" charset="-122"/>
              </a:rPr>
              <a:t>出專題主題、內容和結構</a:t>
            </a:r>
          </a:p>
          <a:p>
            <a:pPr defTabSz="671901">
              <a:defRPr/>
            </a:pPr>
            <a:r>
              <a:rPr lang="zh-TW" altLang="en-US" sz="1600" dirty="0">
                <a:latin typeface="Adobe 繁黑體 Std B" pitchFamily="34" charset="-120"/>
                <a:ea typeface="Adobe 繁黑體 Std B" pitchFamily="34" charset="-120"/>
              </a:rPr>
              <a:t>製作</a:t>
            </a:r>
            <a:r>
              <a:rPr lang="en-US" altLang="zh-TW" sz="1600" dirty="0" smtClean="0">
                <a:latin typeface="Adobe 繁黑體 Std B" pitchFamily="34" charset="-120"/>
                <a:ea typeface="Adobe 繁黑體 Std B" pitchFamily="34" charset="-120"/>
              </a:rPr>
              <a:t>DEMO</a:t>
            </a:r>
            <a:r>
              <a:rPr lang="zh-TW" altLang="en-US" sz="1600" dirty="0" smtClean="0">
                <a:latin typeface="Adobe 繁黑體 Std B" pitchFamily="34" charset="-120"/>
                <a:ea typeface="Adobe 繁黑體 Std B" pitchFamily="34" charset="-120"/>
              </a:rPr>
              <a:t>  </a:t>
            </a:r>
            <a:r>
              <a:rPr lang="zh-TW" altLang="en-US" sz="1600" dirty="0" smtClean="0">
                <a:solidFill>
                  <a:schemeClr val="bg1">
                    <a:lumMod val="50000"/>
                  </a:schemeClr>
                </a:solidFill>
                <a:latin typeface="微软雅黑" pitchFamily="34" charset="-122"/>
                <a:ea typeface="微软雅黑" pitchFamily="34" charset="-122"/>
              </a:rPr>
              <a:t>透過</a:t>
            </a:r>
            <a:r>
              <a:rPr lang="en-US" altLang="zh-TW" sz="1600" dirty="0">
                <a:solidFill>
                  <a:schemeClr val="bg1">
                    <a:lumMod val="50000"/>
                  </a:schemeClr>
                </a:solidFill>
                <a:latin typeface="微软雅黑" pitchFamily="34" charset="-122"/>
                <a:ea typeface="微软雅黑" pitchFamily="34" charset="-122"/>
              </a:rPr>
              <a:t>WIX</a:t>
            </a:r>
            <a:r>
              <a:rPr lang="zh-TW" altLang="en-US" sz="1600" dirty="0">
                <a:solidFill>
                  <a:schemeClr val="bg1">
                    <a:lumMod val="50000"/>
                  </a:schemeClr>
                </a:solidFill>
                <a:latin typeface="微软雅黑" pitchFamily="34" charset="-122"/>
                <a:ea typeface="微软雅黑" pitchFamily="34" charset="-122"/>
              </a:rPr>
              <a:t>網站來製作</a:t>
            </a:r>
            <a:r>
              <a:rPr lang="zh-TW" altLang="en-US" sz="1600" dirty="0" smtClean="0">
                <a:solidFill>
                  <a:schemeClr val="bg1">
                    <a:lumMod val="50000"/>
                  </a:schemeClr>
                </a:solidFill>
                <a:latin typeface="微软雅黑" pitchFamily="34" charset="-122"/>
                <a:ea typeface="微软雅黑" pitchFamily="34" charset="-122"/>
              </a:rPr>
              <a:t>樣品</a:t>
            </a:r>
            <a:endParaRPr lang="zh-TW" altLang="en-US" sz="1600" dirty="0">
              <a:solidFill>
                <a:schemeClr val="bg1">
                  <a:lumMod val="50000"/>
                </a:schemeClr>
              </a:solidFill>
              <a:latin typeface="微软雅黑" pitchFamily="34" charset="-122"/>
              <a:ea typeface="微软雅黑" pitchFamily="34" charset="-122"/>
            </a:endParaRPr>
          </a:p>
        </p:txBody>
      </p:sp>
      <p:sp>
        <p:nvSpPr>
          <p:cNvPr id="9" name="TextBox 29">
            <a:extLst>
              <a:ext uri="{FF2B5EF4-FFF2-40B4-BE49-F238E27FC236}">
                <a16:creationId xmlns:a16="http://schemas.microsoft.com/office/drawing/2014/main" xmlns="" id="{970D63E2-32C7-4A32-89FB-72DC5824EFBC}"/>
              </a:ext>
            </a:extLst>
          </p:cNvPr>
          <p:cNvSpPr txBox="1"/>
          <p:nvPr/>
        </p:nvSpPr>
        <p:spPr>
          <a:xfrm>
            <a:off x="1592931" y="1595116"/>
            <a:ext cx="1150283" cy="461665"/>
          </a:xfrm>
          <a:prstGeom prst="rect">
            <a:avLst/>
          </a:prstGeom>
          <a:noFill/>
        </p:spPr>
        <p:txBody>
          <a:bodyPr wrap="square" rtlCol="0">
            <a:spAutoFit/>
          </a:bodyPr>
          <a:lstStyle/>
          <a:p>
            <a:pPr algn="ctr" defTabSz="671901">
              <a:defRPr/>
            </a:pPr>
            <a:r>
              <a:rPr lang="en-US" altLang="zh-TW" sz="2400" kern="0" dirty="0" smtClean="0">
                <a:solidFill>
                  <a:srgbClr val="FFFFFF"/>
                </a:solidFill>
                <a:latin typeface="微软雅黑"/>
                <a:ea typeface="微软雅黑"/>
              </a:rPr>
              <a:t>108</a:t>
            </a:r>
            <a:r>
              <a:rPr lang="zh-TW" altLang="en-US" sz="2400" kern="0" dirty="0" smtClean="0">
                <a:solidFill>
                  <a:srgbClr val="FFFFFF"/>
                </a:solidFill>
                <a:latin typeface="微软雅黑"/>
                <a:ea typeface="微软雅黑"/>
              </a:rPr>
              <a:t>上</a:t>
            </a:r>
            <a:endParaRPr lang="en-US" altLang="zh-CN" sz="2400" kern="0" dirty="0">
              <a:solidFill>
                <a:srgbClr val="FFFFFF"/>
              </a:solidFill>
              <a:latin typeface="微软雅黑"/>
              <a:ea typeface="微软雅黑"/>
            </a:endParaRPr>
          </a:p>
        </p:txBody>
      </p:sp>
      <p:sp>
        <p:nvSpPr>
          <p:cNvPr id="10" name="TextBox 30">
            <a:extLst>
              <a:ext uri="{FF2B5EF4-FFF2-40B4-BE49-F238E27FC236}">
                <a16:creationId xmlns:a16="http://schemas.microsoft.com/office/drawing/2014/main" xmlns="" id="{402A1E5C-C684-4FD7-9BA2-9D1311C5437E}"/>
              </a:ext>
            </a:extLst>
          </p:cNvPr>
          <p:cNvSpPr txBox="1"/>
          <p:nvPr/>
        </p:nvSpPr>
        <p:spPr>
          <a:xfrm>
            <a:off x="1596828" y="2729768"/>
            <a:ext cx="1150283" cy="461665"/>
          </a:xfrm>
          <a:prstGeom prst="rect">
            <a:avLst/>
          </a:prstGeom>
          <a:noFill/>
        </p:spPr>
        <p:txBody>
          <a:bodyPr wrap="square" rtlCol="0">
            <a:spAutoFit/>
          </a:bodyPr>
          <a:lstStyle/>
          <a:p>
            <a:pPr algn="ctr" defTabSz="671901">
              <a:defRPr/>
            </a:pPr>
            <a:r>
              <a:rPr lang="en-US" altLang="zh-TW" sz="2400" kern="0" dirty="0" smtClean="0">
                <a:solidFill>
                  <a:srgbClr val="FFFFFF"/>
                </a:solidFill>
                <a:latin typeface="微软雅黑"/>
                <a:ea typeface="微软雅黑"/>
              </a:rPr>
              <a:t>108</a:t>
            </a:r>
            <a:r>
              <a:rPr lang="zh-TW" altLang="en-US" sz="2400" kern="0" dirty="0">
                <a:solidFill>
                  <a:srgbClr val="FFFFFF"/>
                </a:solidFill>
                <a:latin typeface="微软雅黑"/>
                <a:ea typeface="微软雅黑"/>
              </a:rPr>
              <a:t>下</a:t>
            </a:r>
            <a:endParaRPr lang="en-US" altLang="zh-CN" sz="2400" kern="0" dirty="0">
              <a:solidFill>
                <a:srgbClr val="FFFFFF"/>
              </a:solidFill>
              <a:latin typeface="微软雅黑"/>
              <a:ea typeface="微软雅黑"/>
            </a:endParaRPr>
          </a:p>
        </p:txBody>
      </p:sp>
      <p:sp>
        <p:nvSpPr>
          <p:cNvPr id="11" name="TextBox 31">
            <a:extLst>
              <a:ext uri="{FF2B5EF4-FFF2-40B4-BE49-F238E27FC236}">
                <a16:creationId xmlns:a16="http://schemas.microsoft.com/office/drawing/2014/main" xmlns="" id="{E587D450-DABE-48BA-A696-B3DA93C55A27}"/>
              </a:ext>
            </a:extLst>
          </p:cNvPr>
          <p:cNvSpPr txBox="1"/>
          <p:nvPr/>
        </p:nvSpPr>
        <p:spPr>
          <a:xfrm>
            <a:off x="1592930" y="3877926"/>
            <a:ext cx="1150283" cy="461665"/>
          </a:xfrm>
          <a:prstGeom prst="rect">
            <a:avLst/>
          </a:prstGeom>
          <a:noFill/>
        </p:spPr>
        <p:txBody>
          <a:bodyPr wrap="square" rtlCol="0">
            <a:spAutoFit/>
          </a:bodyPr>
          <a:lstStyle/>
          <a:p>
            <a:pPr algn="ctr" defTabSz="671901">
              <a:defRPr/>
            </a:pPr>
            <a:r>
              <a:rPr lang="zh-TW" altLang="en-US" sz="2400" kern="0" dirty="0" smtClean="0">
                <a:solidFill>
                  <a:srgbClr val="FFFFFF"/>
                </a:solidFill>
                <a:latin typeface="微软雅黑"/>
                <a:ea typeface="微软雅黑"/>
              </a:rPr>
              <a:t>完成</a:t>
            </a:r>
            <a:endParaRPr lang="en-US" altLang="zh-CN" sz="2400" kern="0" dirty="0">
              <a:solidFill>
                <a:srgbClr val="FFFFFF"/>
              </a:solidFill>
              <a:latin typeface="微软雅黑"/>
              <a:ea typeface="微软雅黑"/>
            </a:endParaRPr>
          </a:p>
        </p:txBody>
      </p:sp>
      <p:sp>
        <p:nvSpPr>
          <p:cNvPr id="12" name="TextBox 32">
            <a:extLst>
              <a:ext uri="{FF2B5EF4-FFF2-40B4-BE49-F238E27FC236}">
                <a16:creationId xmlns:a16="http://schemas.microsoft.com/office/drawing/2014/main" xmlns="" id="{E971FC68-8984-4399-B5E1-169B76402FAF}"/>
              </a:ext>
            </a:extLst>
          </p:cNvPr>
          <p:cNvSpPr txBox="1"/>
          <p:nvPr/>
        </p:nvSpPr>
        <p:spPr>
          <a:xfrm>
            <a:off x="3166494" y="2791323"/>
            <a:ext cx="5079389" cy="338554"/>
          </a:xfrm>
          <a:prstGeom prst="rect">
            <a:avLst/>
          </a:prstGeom>
          <a:noFill/>
        </p:spPr>
        <p:txBody>
          <a:bodyPr wrap="square" rtlCol="0">
            <a:spAutoFit/>
          </a:bodyPr>
          <a:lstStyle/>
          <a:p>
            <a:pPr defTabSz="914400"/>
            <a:r>
              <a:rPr lang="zh-TW" altLang="en-US" sz="1600" dirty="0" smtClean="0">
                <a:latin typeface="Adobe 繁黑體 Std B" pitchFamily="34" charset="-120"/>
                <a:ea typeface="Adobe 繁黑體 Std B" pitchFamily="34" charset="-120"/>
              </a:rPr>
              <a:t>做  出 成 品  </a:t>
            </a:r>
            <a:r>
              <a:rPr lang="zh-TW" altLang="en-US" sz="1600" dirty="0" smtClean="0">
                <a:solidFill>
                  <a:schemeClr val="bg1">
                    <a:lumMod val="50000"/>
                  </a:schemeClr>
                </a:solidFill>
                <a:latin typeface="微软雅黑" pitchFamily="34" charset="-122"/>
                <a:ea typeface="微软雅黑" pitchFamily="34" charset="-122"/>
              </a:rPr>
              <a:t>本</a:t>
            </a:r>
            <a:r>
              <a:rPr lang="zh-TW" altLang="en-US" sz="1600" dirty="0">
                <a:solidFill>
                  <a:schemeClr val="bg1">
                    <a:lumMod val="50000"/>
                  </a:schemeClr>
                </a:solidFill>
                <a:latin typeface="微软雅黑" pitchFamily="34" charset="-122"/>
                <a:ea typeface="微软雅黑" pitchFamily="34" charset="-122"/>
              </a:rPr>
              <a:t>學期</a:t>
            </a:r>
            <a:r>
              <a:rPr lang="zh-TW" altLang="en-US" sz="1600" dirty="0" smtClean="0">
                <a:solidFill>
                  <a:schemeClr val="bg1">
                    <a:lumMod val="50000"/>
                  </a:schemeClr>
                </a:solidFill>
                <a:latin typeface="微软雅黑" pitchFamily="34" charset="-122"/>
                <a:ea typeface="微软雅黑" pitchFamily="34" charset="-122"/>
              </a:rPr>
              <a:t>利用</a:t>
            </a:r>
            <a:r>
              <a:rPr lang="en-US" altLang="zh-TW" sz="1600" dirty="0" smtClean="0">
                <a:solidFill>
                  <a:schemeClr val="bg1">
                    <a:lumMod val="50000"/>
                  </a:schemeClr>
                </a:solidFill>
                <a:latin typeface="微软雅黑" pitchFamily="34" charset="-122"/>
                <a:ea typeface="微软雅黑" pitchFamily="34" charset="-122"/>
              </a:rPr>
              <a:t>VSC</a:t>
            </a:r>
            <a:r>
              <a:rPr lang="zh-TW" altLang="en-US" sz="1600" dirty="0" smtClean="0">
                <a:solidFill>
                  <a:schemeClr val="bg1">
                    <a:lumMod val="50000"/>
                  </a:schemeClr>
                </a:solidFill>
                <a:latin typeface="微软雅黑" pitchFamily="34" charset="-122"/>
                <a:ea typeface="微软雅黑" pitchFamily="34" charset="-122"/>
              </a:rPr>
              <a:t>製作</a:t>
            </a:r>
            <a:r>
              <a:rPr lang="zh-TW" altLang="en-US" sz="1600" dirty="0">
                <a:solidFill>
                  <a:schemeClr val="bg1">
                    <a:lumMod val="50000"/>
                  </a:schemeClr>
                </a:solidFill>
                <a:latin typeface="微软雅黑" pitchFamily="34" charset="-122"/>
                <a:ea typeface="微软雅黑" pitchFamily="34" charset="-122"/>
              </a:rPr>
              <a:t>網頁並</a:t>
            </a:r>
            <a:r>
              <a:rPr lang="zh-TW" altLang="en-US" sz="1600" dirty="0" smtClean="0">
                <a:solidFill>
                  <a:schemeClr val="bg1">
                    <a:lumMod val="50000"/>
                  </a:schemeClr>
                </a:solidFill>
                <a:latin typeface="微软雅黑" pitchFamily="34" charset="-122"/>
                <a:ea typeface="微软雅黑" pitchFamily="34" charset="-122"/>
              </a:rPr>
              <a:t>上線</a:t>
            </a:r>
            <a:endParaRPr lang="zh-CN" altLang="en-US" sz="1600" dirty="0">
              <a:latin typeface="Adobe 繁黑體 Std B" pitchFamily="34" charset="-120"/>
              <a:ea typeface="Adobe 繁黑體 Std B" pitchFamily="34" charset="-120"/>
            </a:endParaRPr>
          </a:p>
        </p:txBody>
      </p:sp>
      <p:sp>
        <p:nvSpPr>
          <p:cNvPr id="14" name="TextBox 34">
            <a:extLst>
              <a:ext uri="{FF2B5EF4-FFF2-40B4-BE49-F238E27FC236}">
                <a16:creationId xmlns:a16="http://schemas.microsoft.com/office/drawing/2014/main" xmlns="" id="{D8D7264F-438D-4777-8BB0-50849DC54655}"/>
              </a:ext>
            </a:extLst>
          </p:cNvPr>
          <p:cNvSpPr txBox="1"/>
          <p:nvPr/>
        </p:nvSpPr>
        <p:spPr>
          <a:xfrm>
            <a:off x="1016962" y="1553631"/>
            <a:ext cx="444856" cy="544636"/>
          </a:xfrm>
          <a:prstGeom prst="rect">
            <a:avLst/>
          </a:prstGeom>
          <a:noFill/>
        </p:spPr>
        <p:txBody>
          <a:bodyPr wrap="square" rtlCol="0">
            <a:spAutoFit/>
          </a:bodyPr>
          <a:lstStyle/>
          <a:p>
            <a:pPr algn="ctr" defTabSz="671901">
              <a:defRPr/>
            </a:pPr>
            <a:r>
              <a:rPr lang="en-US" altLang="zh-CN" sz="2939" kern="0" dirty="0" smtClean="0">
                <a:solidFill>
                  <a:schemeClr val="bg1">
                    <a:lumMod val="50000"/>
                  </a:schemeClr>
                </a:solidFill>
                <a:latin typeface="微软雅黑"/>
                <a:ea typeface="微软雅黑"/>
              </a:rPr>
              <a:t>1</a:t>
            </a:r>
            <a:endParaRPr lang="en-US" altLang="zh-CN" sz="2939" kern="0" dirty="0">
              <a:solidFill>
                <a:schemeClr val="bg1">
                  <a:lumMod val="50000"/>
                </a:schemeClr>
              </a:solidFill>
              <a:latin typeface="微软雅黑"/>
              <a:ea typeface="微软雅黑"/>
            </a:endParaRPr>
          </a:p>
        </p:txBody>
      </p:sp>
      <p:sp>
        <p:nvSpPr>
          <p:cNvPr id="15" name="TextBox 35">
            <a:extLst>
              <a:ext uri="{FF2B5EF4-FFF2-40B4-BE49-F238E27FC236}">
                <a16:creationId xmlns:a16="http://schemas.microsoft.com/office/drawing/2014/main" xmlns="" id="{1ECB3D4E-6A5D-4968-874E-A2F2B90848EF}"/>
              </a:ext>
            </a:extLst>
          </p:cNvPr>
          <p:cNvSpPr txBox="1"/>
          <p:nvPr/>
        </p:nvSpPr>
        <p:spPr>
          <a:xfrm>
            <a:off x="1016962" y="2674950"/>
            <a:ext cx="444856" cy="544636"/>
          </a:xfrm>
          <a:prstGeom prst="rect">
            <a:avLst/>
          </a:prstGeom>
          <a:noFill/>
        </p:spPr>
        <p:txBody>
          <a:bodyPr wrap="square" rtlCol="0">
            <a:spAutoFit/>
          </a:bodyPr>
          <a:lstStyle/>
          <a:p>
            <a:pPr algn="ctr" defTabSz="671901">
              <a:defRPr/>
            </a:pPr>
            <a:r>
              <a:rPr lang="en-US" altLang="zh-CN" sz="2939" kern="0" dirty="0">
                <a:solidFill>
                  <a:schemeClr val="bg1">
                    <a:lumMod val="50000"/>
                  </a:schemeClr>
                </a:solidFill>
                <a:latin typeface="微软雅黑"/>
                <a:ea typeface="微软雅黑"/>
              </a:rPr>
              <a:t>2</a:t>
            </a:r>
          </a:p>
        </p:txBody>
      </p:sp>
      <p:sp>
        <p:nvSpPr>
          <p:cNvPr id="16" name="TextBox 36">
            <a:extLst>
              <a:ext uri="{FF2B5EF4-FFF2-40B4-BE49-F238E27FC236}">
                <a16:creationId xmlns:a16="http://schemas.microsoft.com/office/drawing/2014/main" xmlns="" id="{8A13505F-85EA-45BF-B9AB-EE8579AC2112}"/>
              </a:ext>
            </a:extLst>
          </p:cNvPr>
          <p:cNvSpPr txBox="1"/>
          <p:nvPr/>
        </p:nvSpPr>
        <p:spPr>
          <a:xfrm>
            <a:off x="1016962" y="3717815"/>
            <a:ext cx="444856" cy="544636"/>
          </a:xfrm>
          <a:prstGeom prst="rect">
            <a:avLst/>
          </a:prstGeom>
          <a:noFill/>
        </p:spPr>
        <p:txBody>
          <a:bodyPr wrap="square" rtlCol="0">
            <a:spAutoFit/>
          </a:bodyPr>
          <a:lstStyle/>
          <a:p>
            <a:pPr algn="ctr" defTabSz="671901">
              <a:defRPr/>
            </a:pPr>
            <a:r>
              <a:rPr lang="en-US" altLang="zh-CN" sz="2939" kern="0" dirty="0">
                <a:solidFill>
                  <a:schemeClr val="bg1">
                    <a:lumMod val="50000"/>
                  </a:schemeClr>
                </a:solidFill>
                <a:latin typeface="微软雅黑"/>
                <a:ea typeface="微软雅黑"/>
              </a:rPr>
              <a:t>3</a:t>
            </a:r>
          </a:p>
        </p:txBody>
      </p:sp>
      <p:sp>
        <p:nvSpPr>
          <p:cNvPr id="17" name="TextBox 20">
            <a:extLst>
              <a:ext uri="{FF2B5EF4-FFF2-40B4-BE49-F238E27FC236}">
                <a16:creationId xmlns:a16="http://schemas.microsoft.com/office/drawing/2014/main" xmlns="" id="{AC9E22CD-8E4E-4C10-945B-63C69CB969D2}"/>
              </a:ext>
            </a:extLst>
          </p:cNvPr>
          <p:cNvSpPr txBox="1"/>
          <p:nvPr/>
        </p:nvSpPr>
        <p:spPr>
          <a:xfrm>
            <a:off x="907976" y="292746"/>
            <a:ext cx="2067957" cy="400110"/>
          </a:xfrm>
          <a:prstGeom prst="rect">
            <a:avLst/>
          </a:prstGeom>
          <a:noFill/>
        </p:spPr>
        <p:txBody>
          <a:bodyPr wrap="square" rtlCol="0">
            <a:spAutoFit/>
          </a:bodyPr>
          <a:lstStyle/>
          <a:p>
            <a:pPr defTabSz="914400" fontAlgn="base">
              <a:spcBef>
                <a:spcPct val="0"/>
              </a:spcBef>
              <a:spcAft>
                <a:spcPct val="0"/>
              </a:spcAft>
            </a:pPr>
            <a:r>
              <a:rPr lang="zh-CN" altLang="en-US" sz="2000" dirty="0">
                <a:effectLst>
                  <a:outerShdw blurRad="38100" dist="38100" dir="2700000" algn="tl">
                    <a:srgbClr val="000000">
                      <a:alpha val="43137"/>
                    </a:srgbClr>
                  </a:outerShdw>
                </a:effectLst>
                <a:latin typeface="Adobe 仿宋 Std R" pitchFamily="18" charset="-128"/>
                <a:ea typeface="Adobe 仿宋 Std R" pitchFamily="18" charset="-128"/>
              </a:rPr>
              <a:t>專案規劃</a:t>
            </a:r>
          </a:p>
        </p:txBody>
      </p:sp>
      <p:sp>
        <p:nvSpPr>
          <p:cNvPr id="18" name="矩形 17">
            <a:extLst>
              <a:ext uri="{FF2B5EF4-FFF2-40B4-BE49-F238E27FC236}">
                <a16:creationId xmlns:a16="http://schemas.microsoft.com/office/drawing/2014/main" xmlns="" id="{9C56B933-24EC-4C23-B105-4352186B34D9}"/>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gency FB" panose="020B0503020202020204" pitchFamily="34" charset="0"/>
              </a:rPr>
              <a:t>02</a:t>
            </a:r>
            <a:endParaRPr lang="zh-CN" altLang="en-US" sz="2000" dirty="0">
              <a:latin typeface="Agency FB" panose="020B0503020202020204" pitchFamily="34" charset="0"/>
            </a:endParaRPr>
          </a:p>
        </p:txBody>
      </p:sp>
      <p:cxnSp>
        <p:nvCxnSpPr>
          <p:cNvPr id="19" name="直接连接符 18">
            <a:extLst>
              <a:ext uri="{FF2B5EF4-FFF2-40B4-BE49-F238E27FC236}">
                <a16:creationId xmlns:a16="http://schemas.microsoft.com/office/drawing/2014/main" xmlns="" id="{C3C3EAA6-D85A-48A8-8427-EEB0F72E8A5F}"/>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xmlns="" id="{60B18068-D490-48B2-BAA4-B7CA00AA7E8F}"/>
              </a:ext>
            </a:extLst>
          </p:cNvPr>
          <p:cNvGrpSpPr/>
          <p:nvPr/>
        </p:nvGrpSpPr>
        <p:grpSpPr>
          <a:xfrm>
            <a:off x="6836829" y="219003"/>
            <a:ext cx="2812751" cy="584775"/>
            <a:chOff x="6836829" y="219003"/>
            <a:chExt cx="2812751" cy="584775"/>
          </a:xfrm>
        </p:grpSpPr>
        <p:sp>
          <p:nvSpPr>
            <p:cNvPr id="21" name="TextBox 20">
              <a:extLst>
                <a:ext uri="{FF2B5EF4-FFF2-40B4-BE49-F238E27FC236}">
                  <a16:creationId xmlns:a16="http://schemas.microsoft.com/office/drawing/2014/main" xmlns="" id="{8292B5B9-8772-4933-A801-7255C0620020}"/>
                </a:ext>
              </a:extLst>
            </p:cNvPr>
            <p:cNvSpPr txBox="1"/>
            <p:nvPr/>
          </p:nvSpPr>
          <p:spPr>
            <a:xfrm>
              <a:off x="6836829" y="219003"/>
              <a:ext cx="2067957" cy="584775"/>
            </a:xfrm>
            <a:prstGeom prst="rect">
              <a:avLst/>
            </a:prstGeom>
            <a:noFill/>
          </p:spPr>
          <p:txBody>
            <a:bodyPr wrap="square" rtlCol="0">
              <a:spAutoFit/>
            </a:bodyPr>
            <a:lstStyle/>
            <a:p>
              <a:r>
                <a:rPr lang="en-US" altLang="zh-CN"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2" name="TextBox 20">
              <a:extLst>
                <a:ext uri="{FF2B5EF4-FFF2-40B4-BE49-F238E27FC236}">
                  <a16:creationId xmlns:a16="http://schemas.microsoft.com/office/drawing/2014/main" xmlns="" id="{B4117BA9-3B1E-42D0-B539-0F5BF902E80F}"/>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23" name="TextBox 20">
              <a:extLst>
                <a:ext uri="{FF2B5EF4-FFF2-40B4-BE49-F238E27FC236}">
                  <a16:creationId xmlns:a16="http://schemas.microsoft.com/office/drawing/2014/main" xmlns="" id="{62C9A841-182D-4DF1-92C4-6DF4B6AB9737}"/>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4" name="任意多边形: 形状 23">
            <a:extLst>
              <a:ext uri="{FF2B5EF4-FFF2-40B4-BE49-F238E27FC236}">
                <a16:creationId xmlns:a16="http://schemas.microsoft.com/office/drawing/2014/main" xmlns="" id="{3CC048D6-D4B8-496B-B2C0-E8B5E070443B}"/>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2">
            <a:extLst>
              <a:ext uri="{FF2B5EF4-FFF2-40B4-BE49-F238E27FC236}">
                <a16:creationId xmlns:a16="http://schemas.microsoft.com/office/drawing/2014/main" xmlns="" id="{E971FC68-8984-4399-B5E1-169B76402FAF}"/>
              </a:ext>
            </a:extLst>
          </p:cNvPr>
          <p:cNvSpPr txBox="1"/>
          <p:nvPr/>
        </p:nvSpPr>
        <p:spPr>
          <a:xfrm>
            <a:off x="3166495" y="3820856"/>
            <a:ext cx="5079389" cy="338554"/>
          </a:xfrm>
          <a:prstGeom prst="rect">
            <a:avLst/>
          </a:prstGeom>
          <a:noFill/>
        </p:spPr>
        <p:txBody>
          <a:bodyPr wrap="square" rtlCol="0">
            <a:spAutoFit/>
          </a:bodyPr>
          <a:lstStyle/>
          <a:p>
            <a:pPr defTabSz="914400"/>
            <a:r>
              <a:rPr lang="zh-TW" altLang="en-US" sz="1600" dirty="0" smtClean="0">
                <a:latin typeface="Adobe 繁黑體 Std B" pitchFamily="34" charset="-120"/>
                <a:ea typeface="Adobe 繁黑體 Std B" pitchFamily="34" charset="-120"/>
              </a:rPr>
              <a:t>成  果 發 表 </a:t>
            </a:r>
            <a:r>
              <a:rPr lang="zh-TW" altLang="en-US" sz="1600" dirty="0" smtClean="0">
                <a:solidFill>
                  <a:schemeClr val="bg1">
                    <a:lumMod val="50000"/>
                  </a:schemeClr>
                </a:solidFill>
                <a:latin typeface="微软雅黑" pitchFamily="34" charset="-122"/>
                <a:ea typeface="微软雅黑" pitchFamily="34" charset="-122"/>
              </a:rPr>
              <a:t>下</a:t>
            </a:r>
            <a:r>
              <a:rPr lang="zh-TW" altLang="en-US" sz="1600" dirty="0">
                <a:solidFill>
                  <a:schemeClr val="bg1">
                    <a:lumMod val="50000"/>
                  </a:schemeClr>
                </a:solidFill>
                <a:latin typeface="微软雅黑" pitchFamily="34" charset="-122"/>
                <a:ea typeface="微软雅黑" pitchFamily="34" charset="-122"/>
              </a:rPr>
              <a:t>學期末成果發表</a:t>
            </a:r>
          </a:p>
        </p:txBody>
      </p:sp>
    </p:spTree>
    <p:extLst>
      <p:ext uri="{BB962C8B-B14F-4D97-AF65-F5344CB8AC3E}">
        <p14:creationId xmlns:p14="http://schemas.microsoft.com/office/powerpoint/2010/main" val="450725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
                                        <p:tgtEl>
                                          <p:spTgt spid="24"/>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300"/>
                                        <p:tgtEl>
                                          <p:spTgt spid="19"/>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400" fill="hold"/>
                                        <p:tgtEl>
                                          <p:spTgt spid="18"/>
                                        </p:tgtEl>
                                        <p:attrNameLst>
                                          <p:attrName>ppt_x</p:attrName>
                                        </p:attrNameLst>
                                      </p:cBhvr>
                                      <p:tavLst>
                                        <p:tav tm="0">
                                          <p:val>
                                            <p:strVal val="0-#ppt_w/2"/>
                                          </p:val>
                                        </p:tav>
                                        <p:tav tm="100000">
                                          <p:val>
                                            <p:strVal val="#ppt_x"/>
                                          </p:val>
                                        </p:tav>
                                      </p:tavLst>
                                    </p:anim>
                                    <p:anim calcmode="lin" valueType="num">
                                      <p:cBhvr additive="base">
                                        <p:cTn id="15" dur="4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400" fill="hold"/>
                                        <p:tgtEl>
                                          <p:spTgt spid="17"/>
                                        </p:tgtEl>
                                        <p:attrNameLst>
                                          <p:attrName>ppt_x</p:attrName>
                                        </p:attrNameLst>
                                      </p:cBhvr>
                                      <p:tavLst>
                                        <p:tav tm="0">
                                          <p:val>
                                            <p:strVal val="0-#ppt_w/2"/>
                                          </p:val>
                                        </p:tav>
                                        <p:tav tm="100000">
                                          <p:val>
                                            <p:strVal val="#ppt_x"/>
                                          </p:val>
                                        </p:tav>
                                      </p:tavLst>
                                    </p:anim>
                                    <p:anim calcmode="lin" valueType="num">
                                      <p:cBhvr additive="base">
                                        <p:cTn id="20" dur="400" fill="hold"/>
                                        <p:tgtEl>
                                          <p:spTgt spid="17"/>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400"/>
                                        <p:tgtEl>
                                          <p:spTgt spid="20"/>
                                        </p:tgtEl>
                                      </p:cBhvr>
                                    </p:animEffect>
                                  </p:childTnLst>
                                </p:cTn>
                              </p:par>
                            </p:childTnLst>
                          </p:cTn>
                        </p:par>
                        <p:par>
                          <p:cTn id="24" fill="hold">
                            <p:stCondLst>
                              <p:cond delay="94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2" presetClass="entr" presetSubtype="8" fill="hold" grpId="0" nodeType="withEffect">
                                  <p:stCondLst>
                                    <p:cond delay="10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par>
                                <p:cTn id="31" presetID="22" presetClass="entr" presetSubtype="8" fill="hold" grpId="0" nodeType="withEffect">
                                  <p:stCondLst>
                                    <p:cond delay="20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1640"/>
                            </p:stCondLst>
                            <p:childTnLst>
                              <p:par>
                                <p:cTn id="35" presetID="47"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6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6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40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40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par>
                          <p:cTn id="65" fill="hold">
                            <p:stCondLst>
                              <p:cond delay="3240"/>
                            </p:stCondLst>
                            <p:childTnLst>
                              <p:par>
                                <p:cTn id="66" presetID="31"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400" fill="hold"/>
                                        <p:tgtEl>
                                          <p:spTgt spid="14"/>
                                        </p:tgtEl>
                                        <p:attrNameLst>
                                          <p:attrName>ppt_w</p:attrName>
                                        </p:attrNameLst>
                                      </p:cBhvr>
                                      <p:tavLst>
                                        <p:tav tm="0">
                                          <p:val>
                                            <p:fltVal val="0"/>
                                          </p:val>
                                        </p:tav>
                                        <p:tav tm="100000">
                                          <p:val>
                                            <p:strVal val="#ppt_w"/>
                                          </p:val>
                                        </p:tav>
                                      </p:tavLst>
                                    </p:anim>
                                    <p:anim calcmode="lin" valueType="num">
                                      <p:cBhvr>
                                        <p:cTn id="69" dur="400" fill="hold"/>
                                        <p:tgtEl>
                                          <p:spTgt spid="14"/>
                                        </p:tgtEl>
                                        <p:attrNameLst>
                                          <p:attrName>ppt_h</p:attrName>
                                        </p:attrNameLst>
                                      </p:cBhvr>
                                      <p:tavLst>
                                        <p:tav tm="0">
                                          <p:val>
                                            <p:fltVal val="0"/>
                                          </p:val>
                                        </p:tav>
                                        <p:tav tm="100000">
                                          <p:val>
                                            <p:strVal val="#ppt_h"/>
                                          </p:val>
                                        </p:tav>
                                      </p:tavLst>
                                    </p:anim>
                                    <p:anim calcmode="lin" valueType="num">
                                      <p:cBhvr>
                                        <p:cTn id="70" dur="400" fill="hold"/>
                                        <p:tgtEl>
                                          <p:spTgt spid="14"/>
                                        </p:tgtEl>
                                        <p:attrNameLst>
                                          <p:attrName>style.rotation</p:attrName>
                                        </p:attrNameLst>
                                      </p:cBhvr>
                                      <p:tavLst>
                                        <p:tav tm="0">
                                          <p:val>
                                            <p:fltVal val="90"/>
                                          </p:val>
                                        </p:tav>
                                        <p:tav tm="100000">
                                          <p:val>
                                            <p:fltVal val="0"/>
                                          </p:val>
                                        </p:tav>
                                      </p:tavLst>
                                    </p:anim>
                                    <p:animEffect transition="in" filter="fade">
                                      <p:cBhvr>
                                        <p:cTn id="71" dur="400"/>
                                        <p:tgtEl>
                                          <p:spTgt spid="14"/>
                                        </p:tgtEl>
                                      </p:cBhvr>
                                    </p:animEffect>
                                  </p:childTnLst>
                                </p:cTn>
                              </p:par>
                            </p:childTnLst>
                          </p:cTn>
                        </p:par>
                        <p:par>
                          <p:cTn id="72" fill="hold">
                            <p:stCondLst>
                              <p:cond delay="3640"/>
                            </p:stCondLst>
                            <p:childTnLst>
                              <p:par>
                                <p:cTn id="73" presetID="22" presetClass="entr" presetSubtype="8"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left)">
                                      <p:cBhvr>
                                        <p:cTn id="75" dur="500"/>
                                        <p:tgtEl>
                                          <p:spTgt spid="8"/>
                                        </p:tgtEl>
                                      </p:cBhvr>
                                    </p:animEffect>
                                  </p:childTnLst>
                                </p:cTn>
                              </p:par>
                            </p:childTnLst>
                          </p:cTn>
                        </p:par>
                        <p:par>
                          <p:cTn id="76" fill="hold">
                            <p:stCondLst>
                              <p:cond delay="4140"/>
                            </p:stCondLst>
                            <p:childTnLst>
                              <p:par>
                                <p:cTn id="77" presetID="31" presetClass="entr" presetSubtype="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400" fill="hold"/>
                                        <p:tgtEl>
                                          <p:spTgt spid="15"/>
                                        </p:tgtEl>
                                        <p:attrNameLst>
                                          <p:attrName>ppt_w</p:attrName>
                                        </p:attrNameLst>
                                      </p:cBhvr>
                                      <p:tavLst>
                                        <p:tav tm="0">
                                          <p:val>
                                            <p:fltVal val="0"/>
                                          </p:val>
                                        </p:tav>
                                        <p:tav tm="100000">
                                          <p:val>
                                            <p:strVal val="#ppt_w"/>
                                          </p:val>
                                        </p:tav>
                                      </p:tavLst>
                                    </p:anim>
                                    <p:anim calcmode="lin" valueType="num">
                                      <p:cBhvr>
                                        <p:cTn id="80" dur="400" fill="hold"/>
                                        <p:tgtEl>
                                          <p:spTgt spid="15"/>
                                        </p:tgtEl>
                                        <p:attrNameLst>
                                          <p:attrName>ppt_h</p:attrName>
                                        </p:attrNameLst>
                                      </p:cBhvr>
                                      <p:tavLst>
                                        <p:tav tm="0">
                                          <p:val>
                                            <p:fltVal val="0"/>
                                          </p:val>
                                        </p:tav>
                                        <p:tav tm="100000">
                                          <p:val>
                                            <p:strVal val="#ppt_h"/>
                                          </p:val>
                                        </p:tav>
                                      </p:tavLst>
                                    </p:anim>
                                    <p:anim calcmode="lin" valueType="num">
                                      <p:cBhvr>
                                        <p:cTn id="81" dur="400" fill="hold"/>
                                        <p:tgtEl>
                                          <p:spTgt spid="15"/>
                                        </p:tgtEl>
                                        <p:attrNameLst>
                                          <p:attrName>style.rotation</p:attrName>
                                        </p:attrNameLst>
                                      </p:cBhvr>
                                      <p:tavLst>
                                        <p:tav tm="0">
                                          <p:val>
                                            <p:fltVal val="90"/>
                                          </p:val>
                                        </p:tav>
                                        <p:tav tm="100000">
                                          <p:val>
                                            <p:fltVal val="0"/>
                                          </p:val>
                                        </p:tav>
                                      </p:tavLst>
                                    </p:anim>
                                    <p:animEffect transition="in" filter="fade">
                                      <p:cBhvr>
                                        <p:cTn id="82" dur="400"/>
                                        <p:tgtEl>
                                          <p:spTgt spid="15"/>
                                        </p:tgtEl>
                                      </p:cBhvr>
                                    </p:animEffect>
                                  </p:childTnLst>
                                </p:cTn>
                              </p:par>
                            </p:childTnLst>
                          </p:cTn>
                        </p:par>
                        <p:par>
                          <p:cTn id="83" fill="hold">
                            <p:stCondLst>
                              <p:cond delay="4540"/>
                            </p:stCondLst>
                            <p:childTnLst>
                              <p:par>
                                <p:cTn id="84" presetID="22" presetClass="entr" presetSubtype="8"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left)">
                                      <p:cBhvr>
                                        <p:cTn id="86" dur="500"/>
                                        <p:tgtEl>
                                          <p:spTgt spid="12"/>
                                        </p:tgtEl>
                                      </p:cBhvr>
                                    </p:animEffect>
                                  </p:childTnLst>
                                </p:cTn>
                              </p:par>
                            </p:childTnLst>
                          </p:cTn>
                        </p:par>
                        <p:par>
                          <p:cTn id="87" fill="hold">
                            <p:stCondLst>
                              <p:cond delay="5040"/>
                            </p:stCondLst>
                            <p:childTnLst>
                              <p:par>
                                <p:cTn id="88" presetID="31"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400" fill="hold"/>
                                        <p:tgtEl>
                                          <p:spTgt spid="16"/>
                                        </p:tgtEl>
                                        <p:attrNameLst>
                                          <p:attrName>ppt_w</p:attrName>
                                        </p:attrNameLst>
                                      </p:cBhvr>
                                      <p:tavLst>
                                        <p:tav tm="0">
                                          <p:val>
                                            <p:fltVal val="0"/>
                                          </p:val>
                                        </p:tav>
                                        <p:tav tm="100000">
                                          <p:val>
                                            <p:strVal val="#ppt_w"/>
                                          </p:val>
                                        </p:tav>
                                      </p:tavLst>
                                    </p:anim>
                                    <p:anim calcmode="lin" valueType="num">
                                      <p:cBhvr>
                                        <p:cTn id="91" dur="400" fill="hold"/>
                                        <p:tgtEl>
                                          <p:spTgt spid="16"/>
                                        </p:tgtEl>
                                        <p:attrNameLst>
                                          <p:attrName>ppt_h</p:attrName>
                                        </p:attrNameLst>
                                      </p:cBhvr>
                                      <p:tavLst>
                                        <p:tav tm="0">
                                          <p:val>
                                            <p:fltVal val="0"/>
                                          </p:val>
                                        </p:tav>
                                        <p:tav tm="100000">
                                          <p:val>
                                            <p:strVal val="#ppt_h"/>
                                          </p:val>
                                        </p:tav>
                                      </p:tavLst>
                                    </p:anim>
                                    <p:anim calcmode="lin" valueType="num">
                                      <p:cBhvr>
                                        <p:cTn id="92" dur="400" fill="hold"/>
                                        <p:tgtEl>
                                          <p:spTgt spid="16"/>
                                        </p:tgtEl>
                                        <p:attrNameLst>
                                          <p:attrName>style.rotation</p:attrName>
                                        </p:attrNameLst>
                                      </p:cBhvr>
                                      <p:tavLst>
                                        <p:tav tm="0">
                                          <p:val>
                                            <p:fltVal val="90"/>
                                          </p:val>
                                        </p:tav>
                                        <p:tav tm="100000">
                                          <p:val>
                                            <p:fltVal val="0"/>
                                          </p:val>
                                        </p:tav>
                                      </p:tavLst>
                                    </p:anim>
                                    <p:animEffect transition="in" filter="fade">
                                      <p:cBhvr>
                                        <p:cTn id="93" dur="400"/>
                                        <p:tgtEl>
                                          <p:spTgt spid="16"/>
                                        </p:tgtEl>
                                      </p:cBhvr>
                                    </p:animEffect>
                                  </p:childTnLst>
                                </p:cTn>
                              </p:par>
                            </p:childTnLst>
                          </p:cTn>
                        </p:par>
                        <p:par>
                          <p:cTn id="94" fill="hold">
                            <p:stCondLst>
                              <p:cond delay="5440"/>
                            </p:stCondLst>
                            <p:childTnLst>
                              <p:par>
                                <p:cTn id="95" presetID="22" presetClass="entr" presetSubtype="8"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left)">
                                      <p:cBhvr>
                                        <p:cTn id="9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4" grpId="0"/>
      <p:bldP spid="15" grpId="0"/>
      <p:bldP spid="16" grpId="0"/>
      <p:bldP spid="17" grpId="0"/>
      <p:bldP spid="18" grpId="0" animBg="1"/>
      <p:bldP spid="24"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5">
            <a:extLst>
              <a:ext uri="{FF2B5EF4-FFF2-40B4-BE49-F238E27FC236}">
                <a16:creationId xmlns:a16="http://schemas.microsoft.com/office/drawing/2014/main" xmlns="" id="{85B02BC3-F610-4BDB-A63A-248DF3DA9A46}"/>
              </a:ext>
            </a:extLst>
          </p:cNvPr>
          <p:cNvSpPr>
            <a:spLocks/>
          </p:cNvSpPr>
          <p:nvPr/>
        </p:nvSpPr>
        <p:spPr bwMode="auto">
          <a:xfrm flipV="1">
            <a:off x="2601924" y="2173362"/>
            <a:ext cx="362614" cy="340638"/>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tx1">
              <a:lumMod val="95000"/>
              <a:lumOff val="5000"/>
            </a:schemeClr>
          </a:solidFill>
          <a:ln>
            <a:noFill/>
          </a:ln>
        </p:spPr>
        <p:txBody>
          <a:bodyPr vert="horz" wrap="square" lIns="67200" tIns="33600" rIns="67200" bIns="33600" numCol="1" anchor="t" anchorCtr="0" compatLnSpc="1">
            <a:prstTxWarp prst="textNoShape">
              <a:avLst/>
            </a:prstTxWarp>
          </a:bodyPr>
          <a:lstStyle/>
          <a:p>
            <a:endParaRPr lang="zh-CN" altLang="en-US" sz="1255">
              <a:latin typeface="Arial" panose="020B0604020202020204" pitchFamily="34" charset="0"/>
              <a:ea typeface="微软雅黑" panose="020B0503020204020204" pitchFamily="34" charset="-122"/>
            </a:endParaRPr>
          </a:p>
        </p:txBody>
      </p:sp>
      <p:sp>
        <p:nvSpPr>
          <p:cNvPr id="3" name="Freeform 27">
            <a:extLst>
              <a:ext uri="{FF2B5EF4-FFF2-40B4-BE49-F238E27FC236}">
                <a16:creationId xmlns:a16="http://schemas.microsoft.com/office/drawing/2014/main" xmlns="" id="{BDD2A136-6B51-4707-A911-9F8A0C15F252}"/>
              </a:ext>
            </a:extLst>
          </p:cNvPr>
          <p:cNvSpPr>
            <a:spLocks/>
          </p:cNvSpPr>
          <p:nvPr/>
        </p:nvSpPr>
        <p:spPr bwMode="auto">
          <a:xfrm flipV="1">
            <a:off x="2680615" y="2313201"/>
            <a:ext cx="1674616" cy="994441"/>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53585F"/>
          </a:solidFill>
          <a:ln>
            <a:noFill/>
          </a:ln>
          <a:effectLst/>
        </p:spPr>
        <p:txBody>
          <a:bodyPr vert="horz" wrap="square" lIns="67200" tIns="33600" rIns="67200" bIns="33600" numCol="1" anchor="t" anchorCtr="0" compatLnSpc="1">
            <a:prstTxWarp prst="textNoShape">
              <a:avLst/>
            </a:prstTxWarp>
          </a:bodyPr>
          <a:lstStyle/>
          <a:p>
            <a:endParaRPr lang="zh-CN" altLang="en-US" sz="1255">
              <a:latin typeface="Arial" panose="020B0604020202020204" pitchFamily="34" charset="0"/>
              <a:ea typeface="微软雅黑" panose="020B0503020204020204" pitchFamily="34" charset="-122"/>
            </a:endParaRPr>
          </a:p>
        </p:txBody>
      </p:sp>
      <p:sp>
        <p:nvSpPr>
          <p:cNvPr id="4" name="Freeform 27">
            <a:extLst>
              <a:ext uri="{FF2B5EF4-FFF2-40B4-BE49-F238E27FC236}">
                <a16:creationId xmlns:a16="http://schemas.microsoft.com/office/drawing/2014/main" xmlns="" id="{8F518886-61E7-4F49-A608-FC4819DDBFF2}"/>
              </a:ext>
            </a:extLst>
          </p:cNvPr>
          <p:cNvSpPr>
            <a:spLocks/>
          </p:cNvSpPr>
          <p:nvPr/>
        </p:nvSpPr>
        <p:spPr bwMode="auto">
          <a:xfrm flipH="1">
            <a:off x="4563770" y="2374703"/>
            <a:ext cx="1625850" cy="965482"/>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959AA2"/>
          </a:solidFill>
          <a:ln>
            <a:noFill/>
          </a:ln>
          <a:effectLst/>
        </p:spPr>
        <p:txBody>
          <a:bodyPr vert="horz" wrap="square" lIns="67200" tIns="33600" rIns="67200" bIns="33600" numCol="1" anchor="t" anchorCtr="0" compatLnSpc="1">
            <a:prstTxWarp prst="textNoShape">
              <a:avLst/>
            </a:prstTxWarp>
          </a:bodyPr>
          <a:lstStyle/>
          <a:p>
            <a:endParaRPr lang="zh-CN" altLang="en-US" sz="1255">
              <a:latin typeface="Arial" panose="020B0604020202020204" pitchFamily="34" charset="0"/>
              <a:ea typeface="微软雅黑" panose="020B0503020204020204" pitchFamily="34" charset="-122"/>
            </a:endParaRPr>
          </a:p>
        </p:txBody>
      </p:sp>
      <p:sp>
        <p:nvSpPr>
          <p:cNvPr id="5" name="Freeform 35">
            <a:extLst>
              <a:ext uri="{FF2B5EF4-FFF2-40B4-BE49-F238E27FC236}">
                <a16:creationId xmlns:a16="http://schemas.microsoft.com/office/drawing/2014/main" xmlns="" id="{E00E9928-B1A7-4B69-AAAD-56CBC60050DD}"/>
              </a:ext>
            </a:extLst>
          </p:cNvPr>
          <p:cNvSpPr>
            <a:spLocks/>
          </p:cNvSpPr>
          <p:nvPr/>
        </p:nvSpPr>
        <p:spPr bwMode="auto">
          <a:xfrm flipH="1">
            <a:off x="5957846" y="3195193"/>
            <a:ext cx="352055" cy="330718"/>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53585F"/>
          </a:solidFill>
          <a:ln>
            <a:noFill/>
          </a:ln>
        </p:spPr>
        <p:txBody>
          <a:bodyPr vert="horz" wrap="square" lIns="67200" tIns="33600" rIns="67200" bIns="33600" numCol="1" anchor="t" anchorCtr="0" compatLnSpc="1">
            <a:prstTxWarp prst="textNoShape">
              <a:avLst/>
            </a:prstTxWarp>
          </a:bodyPr>
          <a:lstStyle/>
          <a:p>
            <a:endParaRPr lang="zh-CN" altLang="en-US" sz="1255">
              <a:latin typeface="Arial" panose="020B0604020202020204" pitchFamily="34" charset="0"/>
              <a:ea typeface="微软雅黑" panose="020B0503020204020204" pitchFamily="34" charset="-122"/>
            </a:endParaRPr>
          </a:p>
        </p:txBody>
      </p:sp>
      <p:sp>
        <p:nvSpPr>
          <p:cNvPr id="6" name="Freeform 27">
            <a:extLst>
              <a:ext uri="{FF2B5EF4-FFF2-40B4-BE49-F238E27FC236}">
                <a16:creationId xmlns:a16="http://schemas.microsoft.com/office/drawing/2014/main" xmlns="" id="{39FACD90-7C97-4882-8B65-1A4D3C84DCDE}"/>
              </a:ext>
            </a:extLst>
          </p:cNvPr>
          <p:cNvSpPr>
            <a:spLocks/>
          </p:cNvSpPr>
          <p:nvPr/>
        </p:nvSpPr>
        <p:spPr bwMode="auto">
          <a:xfrm rot="16200000" flipH="1">
            <a:off x="3696087" y="1398224"/>
            <a:ext cx="1616526" cy="959945"/>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19B49B"/>
          </a:solidFill>
          <a:ln>
            <a:noFill/>
          </a:ln>
          <a:effectLst/>
        </p:spPr>
        <p:txBody>
          <a:bodyPr vert="horz" wrap="square" lIns="67200" tIns="33600" rIns="67200" bIns="33600" numCol="1" anchor="t" anchorCtr="0" compatLnSpc="1">
            <a:prstTxWarp prst="textNoShape">
              <a:avLst/>
            </a:prstTxWarp>
          </a:bodyPr>
          <a:lstStyle/>
          <a:p>
            <a:endParaRPr lang="zh-CN" altLang="en-US" sz="1255" dirty="0">
              <a:solidFill>
                <a:schemeClr val="bg1"/>
              </a:solidFill>
              <a:latin typeface="Arial" panose="020B0604020202020204" pitchFamily="34" charset="0"/>
              <a:ea typeface="微软雅黑" panose="020B0503020204020204" pitchFamily="34" charset="-122"/>
            </a:endParaRPr>
          </a:p>
        </p:txBody>
      </p:sp>
      <p:sp>
        <p:nvSpPr>
          <p:cNvPr id="7" name="Freeform 35">
            <a:extLst>
              <a:ext uri="{FF2B5EF4-FFF2-40B4-BE49-F238E27FC236}">
                <a16:creationId xmlns:a16="http://schemas.microsoft.com/office/drawing/2014/main" xmlns="" id="{0DEABC92-991F-4865-A02B-AF7E52A7B7EB}"/>
              </a:ext>
            </a:extLst>
          </p:cNvPr>
          <p:cNvSpPr>
            <a:spLocks/>
          </p:cNvSpPr>
          <p:nvPr/>
        </p:nvSpPr>
        <p:spPr bwMode="auto">
          <a:xfrm rot="5400000" flipH="1">
            <a:off x="3832744" y="4450254"/>
            <a:ext cx="356211" cy="33462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138774"/>
          </a:solidFill>
          <a:ln>
            <a:noFill/>
          </a:ln>
        </p:spPr>
        <p:txBody>
          <a:bodyPr vert="horz" wrap="square" lIns="67200" tIns="33600" rIns="67200" bIns="33600" numCol="1" anchor="t" anchorCtr="0" compatLnSpc="1">
            <a:prstTxWarp prst="textNoShape">
              <a:avLst/>
            </a:prstTxWarp>
          </a:bodyPr>
          <a:lstStyle/>
          <a:p>
            <a:endParaRPr lang="zh-CN" altLang="en-US" sz="1255">
              <a:latin typeface="Arial" panose="020B0604020202020204" pitchFamily="34" charset="0"/>
              <a:ea typeface="微软雅黑" panose="020B0503020204020204" pitchFamily="34" charset="-122"/>
            </a:endParaRPr>
          </a:p>
        </p:txBody>
      </p:sp>
      <p:sp>
        <p:nvSpPr>
          <p:cNvPr id="8" name="Freeform 27">
            <a:extLst>
              <a:ext uri="{FF2B5EF4-FFF2-40B4-BE49-F238E27FC236}">
                <a16:creationId xmlns:a16="http://schemas.microsoft.com/office/drawing/2014/main" xmlns="" id="{F8DC3314-BE57-4288-8705-DDEDB49AA9C1}"/>
              </a:ext>
            </a:extLst>
          </p:cNvPr>
          <p:cNvSpPr>
            <a:spLocks/>
          </p:cNvSpPr>
          <p:nvPr/>
        </p:nvSpPr>
        <p:spPr bwMode="auto">
          <a:xfrm rot="5400000" flipH="1">
            <a:off x="3676769" y="3369965"/>
            <a:ext cx="1645045" cy="976881"/>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19B49B"/>
          </a:solidFill>
          <a:ln>
            <a:noFill/>
          </a:ln>
          <a:effectLst/>
        </p:spPr>
        <p:txBody>
          <a:bodyPr vert="horz" wrap="square" lIns="67200" tIns="33600" rIns="67200" bIns="33600" numCol="1" anchor="t" anchorCtr="0" compatLnSpc="1">
            <a:prstTxWarp prst="textNoShape">
              <a:avLst/>
            </a:prstTxWarp>
          </a:bodyPr>
          <a:lstStyle/>
          <a:p>
            <a:endParaRPr lang="zh-CN" altLang="en-US" sz="1255">
              <a:latin typeface="Arial" panose="020B0604020202020204" pitchFamily="34" charset="0"/>
              <a:ea typeface="微软雅黑" panose="020B0503020204020204" pitchFamily="34" charset="-122"/>
            </a:endParaRPr>
          </a:p>
        </p:txBody>
      </p:sp>
      <p:sp>
        <p:nvSpPr>
          <p:cNvPr id="9" name="文本框 60">
            <a:extLst>
              <a:ext uri="{FF2B5EF4-FFF2-40B4-BE49-F238E27FC236}">
                <a16:creationId xmlns:a16="http://schemas.microsoft.com/office/drawing/2014/main" xmlns="" id="{ACB73C2A-DE83-4270-A789-28791A4174E1}"/>
              </a:ext>
            </a:extLst>
          </p:cNvPr>
          <p:cNvSpPr txBox="1"/>
          <p:nvPr/>
        </p:nvSpPr>
        <p:spPr>
          <a:xfrm>
            <a:off x="4234593" y="1982878"/>
            <a:ext cx="562975" cy="499496"/>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2646" b="1" dirty="0">
                <a:latin typeface="Arial" panose="020B0604020202020204" pitchFamily="34" charset="0"/>
                <a:ea typeface="微软雅黑" pitchFamily="34" charset="-122"/>
              </a:rPr>
              <a:t>01</a:t>
            </a:r>
            <a:endParaRPr lang="zh-CN" altLang="en-US" sz="2646" b="1" dirty="0">
              <a:latin typeface="Arial" panose="020B0604020202020204" pitchFamily="34" charset="0"/>
              <a:ea typeface="微软雅黑" pitchFamily="34" charset="-122"/>
            </a:endParaRPr>
          </a:p>
        </p:txBody>
      </p:sp>
      <p:sp>
        <p:nvSpPr>
          <p:cNvPr id="10" name="文本框 61">
            <a:extLst>
              <a:ext uri="{FF2B5EF4-FFF2-40B4-BE49-F238E27FC236}">
                <a16:creationId xmlns:a16="http://schemas.microsoft.com/office/drawing/2014/main" xmlns="" id="{458FE6BE-2D07-4EF0-8B09-6B3ACB4B6A05}"/>
              </a:ext>
            </a:extLst>
          </p:cNvPr>
          <p:cNvSpPr txBox="1"/>
          <p:nvPr/>
        </p:nvSpPr>
        <p:spPr>
          <a:xfrm>
            <a:off x="4252963" y="3400094"/>
            <a:ext cx="562975" cy="499496"/>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2646" b="1" dirty="0">
                <a:latin typeface="Arial" panose="020B0604020202020204" pitchFamily="34" charset="0"/>
                <a:ea typeface="微软雅黑" pitchFamily="34" charset="-122"/>
              </a:rPr>
              <a:t>03</a:t>
            </a:r>
            <a:endParaRPr lang="zh-CN" altLang="en-US" sz="2646" b="1" dirty="0">
              <a:latin typeface="Arial" panose="020B0604020202020204" pitchFamily="34" charset="0"/>
              <a:ea typeface="微软雅黑" pitchFamily="34" charset="-122"/>
            </a:endParaRPr>
          </a:p>
        </p:txBody>
      </p:sp>
      <p:sp>
        <p:nvSpPr>
          <p:cNvPr id="11" name="文本框 62">
            <a:extLst>
              <a:ext uri="{FF2B5EF4-FFF2-40B4-BE49-F238E27FC236}">
                <a16:creationId xmlns:a16="http://schemas.microsoft.com/office/drawing/2014/main" xmlns="" id="{44EE8D4E-B933-45B5-BD2C-0D3F9D96DDA3}"/>
              </a:ext>
            </a:extLst>
          </p:cNvPr>
          <p:cNvSpPr txBox="1"/>
          <p:nvPr/>
        </p:nvSpPr>
        <p:spPr>
          <a:xfrm>
            <a:off x="3493728" y="2625091"/>
            <a:ext cx="562975" cy="499496"/>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2646" b="1" dirty="0">
                <a:latin typeface="Arial" panose="020B0604020202020204" pitchFamily="34" charset="0"/>
                <a:ea typeface="微软雅黑" pitchFamily="34" charset="-122"/>
              </a:rPr>
              <a:t>04</a:t>
            </a:r>
            <a:endParaRPr lang="zh-CN" altLang="en-US" sz="2646" b="1" dirty="0">
              <a:latin typeface="Arial" panose="020B0604020202020204" pitchFamily="34" charset="0"/>
              <a:ea typeface="微软雅黑" pitchFamily="34" charset="-122"/>
            </a:endParaRPr>
          </a:p>
        </p:txBody>
      </p:sp>
      <p:sp>
        <p:nvSpPr>
          <p:cNvPr id="12" name="文本框 63">
            <a:extLst>
              <a:ext uri="{FF2B5EF4-FFF2-40B4-BE49-F238E27FC236}">
                <a16:creationId xmlns:a16="http://schemas.microsoft.com/office/drawing/2014/main" xmlns="" id="{DA0B889F-1C26-4EA1-BE20-A2E81A70F5AE}"/>
              </a:ext>
            </a:extLst>
          </p:cNvPr>
          <p:cNvSpPr txBox="1"/>
          <p:nvPr/>
        </p:nvSpPr>
        <p:spPr>
          <a:xfrm>
            <a:off x="4764365" y="2625091"/>
            <a:ext cx="562975" cy="499496"/>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2646" b="1" dirty="0">
                <a:latin typeface="Arial" panose="020B0604020202020204" pitchFamily="34" charset="0"/>
                <a:ea typeface="微软雅黑" pitchFamily="34" charset="-122"/>
              </a:rPr>
              <a:t>02</a:t>
            </a:r>
            <a:endParaRPr lang="zh-CN" altLang="en-US" sz="2646" b="1" dirty="0">
              <a:latin typeface="Arial" panose="020B0604020202020204" pitchFamily="34" charset="0"/>
              <a:ea typeface="微软雅黑" pitchFamily="34" charset="-122"/>
            </a:endParaRPr>
          </a:p>
        </p:txBody>
      </p:sp>
      <p:sp>
        <p:nvSpPr>
          <p:cNvPr id="13" name="文本框 49">
            <a:extLst>
              <a:ext uri="{FF2B5EF4-FFF2-40B4-BE49-F238E27FC236}">
                <a16:creationId xmlns:a16="http://schemas.microsoft.com/office/drawing/2014/main" xmlns="" id="{BB3AD0B4-27C3-409A-8D03-5BB834F1AF9F}"/>
              </a:ext>
            </a:extLst>
          </p:cNvPr>
          <p:cNvSpPr txBox="1"/>
          <p:nvPr/>
        </p:nvSpPr>
        <p:spPr>
          <a:xfrm>
            <a:off x="5483206" y="1283370"/>
            <a:ext cx="863755" cy="338554"/>
          </a:xfrm>
          <a:prstGeom prst="rect">
            <a:avLst/>
          </a:prstGeom>
          <a:noFill/>
        </p:spPr>
        <p:txBody>
          <a:bodyPr wrap="square" rtlCol="0">
            <a:spAutoFit/>
          </a:bodyPr>
          <a:lstStyle/>
          <a:p>
            <a:pPr algn="ctr">
              <a:defRPr/>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rPr>
              <a:t>專題書</a:t>
            </a:r>
          </a:p>
        </p:txBody>
      </p:sp>
      <p:sp>
        <p:nvSpPr>
          <p:cNvPr id="14" name="矩形 13">
            <a:extLst>
              <a:ext uri="{FF2B5EF4-FFF2-40B4-BE49-F238E27FC236}">
                <a16:creationId xmlns:a16="http://schemas.microsoft.com/office/drawing/2014/main" xmlns="" id="{E3C24F39-E749-4BBF-BB53-826BA8B33048}"/>
              </a:ext>
            </a:extLst>
          </p:cNvPr>
          <p:cNvSpPr/>
          <p:nvPr/>
        </p:nvSpPr>
        <p:spPr>
          <a:xfrm>
            <a:off x="5101620" y="1606086"/>
            <a:ext cx="1303085" cy="47295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TW" altLang="en-US" sz="1000" dirty="0">
                <a:solidFill>
                  <a:schemeClr val="bg1">
                    <a:lumMod val="50000"/>
                  </a:schemeClr>
                </a:solidFill>
                <a:latin typeface="微软雅黑" pitchFamily="34" charset="-122"/>
                <a:ea typeface="微软雅黑" pitchFamily="34" charset="-122"/>
              </a:rPr>
              <a:t>把所有想法寫</a:t>
            </a:r>
            <a:r>
              <a:rPr lang="zh-TW" altLang="en-US" sz="1000" dirty="0" smtClean="0">
                <a:solidFill>
                  <a:schemeClr val="bg1">
                    <a:lumMod val="50000"/>
                  </a:schemeClr>
                </a:solidFill>
                <a:latin typeface="微软雅黑" pitchFamily="34" charset="-122"/>
                <a:ea typeface="微软雅黑" pitchFamily="34" charset="-122"/>
              </a:rPr>
              <a:t>進去，</a:t>
            </a:r>
            <a:r>
              <a:rPr lang="zh-TW" altLang="en-US" sz="1000" dirty="0">
                <a:solidFill>
                  <a:schemeClr val="bg1">
                    <a:lumMod val="50000"/>
                  </a:schemeClr>
                </a:solidFill>
                <a:latin typeface="微软雅黑" pitchFamily="34" charset="-122"/>
                <a:ea typeface="微软雅黑" pitchFamily="34" charset="-122"/>
              </a:rPr>
              <a:t>是個書面報告</a:t>
            </a:r>
          </a:p>
        </p:txBody>
      </p:sp>
      <p:sp>
        <p:nvSpPr>
          <p:cNvPr id="15" name="文本框 49">
            <a:extLst>
              <a:ext uri="{FF2B5EF4-FFF2-40B4-BE49-F238E27FC236}">
                <a16:creationId xmlns:a16="http://schemas.microsoft.com/office/drawing/2014/main" xmlns="" id="{4AFB858C-8451-4197-803B-61C23DB27327}"/>
              </a:ext>
            </a:extLst>
          </p:cNvPr>
          <p:cNvSpPr txBox="1"/>
          <p:nvPr/>
        </p:nvSpPr>
        <p:spPr>
          <a:xfrm>
            <a:off x="6897010" y="2534798"/>
            <a:ext cx="1391515" cy="338554"/>
          </a:xfrm>
          <a:prstGeom prst="rect">
            <a:avLst/>
          </a:prstGeom>
          <a:noFill/>
        </p:spPr>
        <p:txBody>
          <a:bodyPr wrap="square" rtlCol="0">
            <a:spAutoFit/>
          </a:bodyPr>
          <a:lstStyle/>
          <a:p>
            <a:pPr algn="ctr">
              <a:defRPr/>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rPr>
              <a:t>週報表</a:t>
            </a:r>
          </a:p>
        </p:txBody>
      </p:sp>
      <p:sp>
        <p:nvSpPr>
          <p:cNvPr id="16" name="矩形 15">
            <a:extLst>
              <a:ext uri="{FF2B5EF4-FFF2-40B4-BE49-F238E27FC236}">
                <a16:creationId xmlns:a16="http://schemas.microsoft.com/office/drawing/2014/main" xmlns="" id="{0A888108-C9EB-4A8E-8C7C-BF01646E34F1}"/>
              </a:ext>
            </a:extLst>
          </p:cNvPr>
          <p:cNvSpPr/>
          <p:nvPr/>
        </p:nvSpPr>
        <p:spPr>
          <a:xfrm>
            <a:off x="6190108" y="2847499"/>
            <a:ext cx="1874768" cy="2728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000" dirty="0" smtClean="0">
                <a:solidFill>
                  <a:schemeClr val="bg1">
                    <a:lumMod val="50000"/>
                  </a:schemeClr>
                </a:solidFill>
                <a:latin typeface="微软雅黑" pitchFamily="34" charset="-122"/>
                <a:ea typeface="微软雅黑" pitchFamily="34" charset="-122"/>
              </a:rPr>
              <a:t>您</a:t>
            </a:r>
            <a:r>
              <a:rPr lang="zh-TW" altLang="en-US" sz="1000" dirty="0">
                <a:solidFill>
                  <a:schemeClr val="bg1">
                    <a:lumMod val="50000"/>
                  </a:schemeClr>
                </a:solidFill>
                <a:latin typeface="微软雅黑" pitchFamily="34" charset="-122"/>
                <a:ea typeface="微软雅黑" pitchFamily="34" charset="-122"/>
              </a:rPr>
              <a:t>每週定時填寫，以核對進度</a:t>
            </a:r>
          </a:p>
        </p:txBody>
      </p:sp>
      <p:sp>
        <p:nvSpPr>
          <p:cNvPr id="17" name="文本框 49">
            <a:extLst>
              <a:ext uri="{FF2B5EF4-FFF2-40B4-BE49-F238E27FC236}">
                <a16:creationId xmlns:a16="http://schemas.microsoft.com/office/drawing/2014/main" xmlns="" id="{8C37ED33-BF87-461E-AE7A-E8F6A2F2FC33}"/>
              </a:ext>
            </a:extLst>
          </p:cNvPr>
          <p:cNvSpPr txBox="1"/>
          <p:nvPr/>
        </p:nvSpPr>
        <p:spPr>
          <a:xfrm>
            <a:off x="2981097" y="3609837"/>
            <a:ext cx="915999" cy="338554"/>
          </a:xfrm>
          <a:prstGeom prst="rect">
            <a:avLst/>
          </a:prstGeom>
          <a:noFill/>
        </p:spPr>
        <p:txBody>
          <a:bodyPr wrap="square" rtlCol="0">
            <a:spAutoFit/>
          </a:bodyPr>
          <a:lstStyle/>
          <a:p>
            <a:pPr algn="r">
              <a:defRPr/>
            </a:pPr>
            <a:r>
              <a:rPr lang="en-US" altLang="zh-CN" sz="1600" dirty="0">
                <a:solidFill>
                  <a:schemeClr val="tx1">
                    <a:lumMod val="65000"/>
                    <a:lumOff val="35000"/>
                  </a:schemeClr>
                </a:solidFill>
                <a:latin typeface="Arial" panose="020B0604020202020204" pitchFamily="34" charset="0"/>
                <a:ea typeface="微软雅黑" panose="020B0503020204020204" pitchFamily="34" charset="-122"/>
              </a:rPr>
              <a:t>PPT</a:t>
            </a:r>
          </a:p>
        </p:txBody>
      </p:sp>
      <p:sp>
        <p:nvSpPr>
          <p:cNvPr id="18" name="矩形 17">
            <a:extLst>
              <a:ext uri="{FF2B5EF4-FFF2-40B4-BE49-F238E27FC236}">
                <a16:creationId xmlns:a16="http://schemas.microsoft.com/office/drawing/2014/main" xmlns="" id="{8002F51E-836A-499E-8E7C-BC0570DFC332}"/>
              </a:ext>
            </a:extLst>
          </p:cNvPr>
          <p:cNvSpPr/>
          <p:nvPr/>
        </p:nvSpPr>
        <p:spPr>
          <a:xfrm>
            <a:off x="1991219" y="3945905"/>
            <a:ext cx="2019630" cy="29238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TW" altLang="en-US" sz="1000" dirty="0">
                <a:solidFill>
                  <a:schemeClr val="bg1">
                    <a:lumMod val="50000"/>
                  </a:schemeClr>
                </a:solidFill>
                <a:latin typeface="微软雅黑" pitchFamily="34" charset="-122"/>
                <a:ea typeface="微软雅黑" pitchFamily="34" charset="-122"/>
              </a:rPr>
              <a:t>把專題書的內容濃縮，只取重點</a:t>
            </a:r>
          </a:p>
        </p:txBody>
      </p:sp>
      <p:sp>
        <p:nvSpPr>
          <p:cNvPr id="19" name="文本框 49">
            <a:extLst>
              <a:ext uri="{FF2B5EF4-FFF2-40B4-BE49-F238E27FC236}">
                <a16:creationId xmlns:a16="http://schemas.microsoft.com/office/drawing/2014/main" xmlns="" id="{03751D0E-5719-42B3-B23F-365483EA592E}"/>
              </a:ext>
            </a:extLst>
          </p:cNvPr>
          <p:cNvSpPr txBox="1"/>
          <p:nvPr/>
        </p:nvSpPr>
        <p:spPr>
          <a:xfrm>
            <a:off x="3048426" y="1507986"/>
            <a:ext cx="890603" cy="338554"/>
          </a:xfrm>
          <a:prstGeom prst="rect">
            <a:avLst/>
          </a:prstGeom>
          <a:noFill/>
        </p:spPr>
        <p:txBody>
          <a:bodyPr wrap="square" rtlCol="0">
            <a:spAutoFit/>
          </a:bodyPr>
          <a:lstStyle/>
          <a:p>
            <a:pPr algn="r">
              <a:defRPr/>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rPr>
              <a:t>網頁</a:t>
            </a:r>
          </a:p>
        </p:txBody>
      </p:sp>
      <p:sp>
        <p:nvSpPr>
          <p:cNvPr id="20" name="矩形 19">
            <a:extLst>
              <a:ext uri="{FF2B5EF4-FFF2-40B4-BE49-F238E27FC236}">
                <a16:creationId xmlns:a16="http://schemas.microsoft.com/office/drawing/2014/main" xmlns="" id="{D312BA94-A07E-4596-B4F6-BC30E91DCC47}"/>
              </a:ext>
            </a:extLst>
          </p:cNvPr>
          <p:cNvSpPr/>
          <p:nvPr/>
        </p:nvSpPr>
        <p:spPr>
          <a:xfrm>
            <a:off x="1607993" y="1792015"/>
            <a:ext cx="2318312" cy="29238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000" dirty="0" smtClean="0">
                <a:solidFill>
                  <a:schemeClr val="bg1">
                    <a:lumMod val="50000"/>
                  </a:schemeClr>
                </a:solidFill>
                <a:latin typeface="微软雅黑" pitchFamily="34" charset="-122"/>
                <a:ea typeface="微软雅黑" pitchFamily="34" charset="-122"/>
              </a:rPr>
              <a:t>透過</a:t>
            </a:r>
            <a:r>
              <a:rPr lang="en-US" altLang="zh-TW" sz="1000" dirty="0" smtClean="0">
                <a:solidFill>
                  <a:schemeClr val="bg1">
                    <a:lumMod val="50000"/>
                  </a:schemeClr>
                </a:solidFill>
                <a:latin typeface="微软雅黑" pitchFamily="34" charset="-122"/>
                <a:ea typeface="微软雅黑" pitchFamily="34" charset="-122"/>
              </a:rPr>
              <a:t>VSC</a:t>
            </a:r>
            <a:r>
              <a:rPr lang="zh-CN" altLang="en-US" sz="1000" dirty="0" smtClean="0">
                <a:solidFill>
                  <a:schemeClr val="bg1">
                    <a:lumMod val="50000"/>
                  </a:schemeClr>
                </a:solidFill>
                <a:latin typeface="微软雅黑" pitchFamily="34" charset="-122"/>
                <a:ea typeface="微软雅黑" pitchFamily="34" charset="-122"/>
              </a:rPr>
              <a:t>來</a:t>
            </a:r>
            <a:r>
              <a:rPr lang="zh-CN" altLang="en-US" sz="1000" dirty="0">
                <a:solidFill>
                  <a:schemeClr val="bg1">
                    <a:lumMod val="50000"/>
                  </a:schemeClr>
                </a:solidFill>
                <a:latin typeface="微软雅黑" pitchFamily="34" charset="-122"/>
                <a:ea typeface="微软雅黑" pitchFamily="34" charset="-122"/>
              </a:rPr>
              <a:t>編寫出成品</a:t>
            </a:r>
          </a:p>
        </p:txBody>
      </p:sp>
      <p:sp>
        <p:nvSpPr>
          <p:cNvPr id="21" name="TextBox 20">
            <a:extLst>
              <a:ext uri="{FF2B5EF4-FFF2-40B4-BE49-F238E27FC236}">
                <a16:creationId xmlns:a16="http://schemas.microsoft.com/office/drawing/2014/main" xmlns="" id="{22143435-0FFC-4576-9950-E7498412B25D}"/>
              </a:ext>
            </a:extLst>
          </p:cNvPr>
          <p:cNvSpPr txBox="1"/>
          <p:nvPr/>
        </p:nvSpPr>
        <p:spPr>
          <a:xfrm>
            <a:off x="907976" y="292746"/>
            <a:ext cx="2912462" cy="400110"/>
          </a:xfrm>
          <a:prstGeom prst="rect">
            <a:avLst/>
          </a:prstGeom>
          <a:noFill/>
        </p:spPr>
        <p:txBody>
          <a:bodyPr wrap="square" rtlCol="0">
            <a:spAutoFit/>
          </a:bodyPr>
          <a:lstStyle/>
          <a:p>
            <a:pPr defTabSz="914400" fontAlgn="base">
              <a:spcBef>
                <a:spcPct val="0"/>
              </a:spcBef>
              <a:spcAft>
                <a:spcPct val="0"/>
              </a:spcAft>
            </a:pPr>
            <a:r>
              <a:rPr lang="zh-CN" altLang="en-US" sz="2000" dirty="0">
                <a:effectLst>
                  <a:outerShdw blurRad="38100" dist="38100" dir="2700000" algn="tl">
                    <a:srgbClr val="000000">
                      <a:alpha val="43137"/>
                    </a:srgbClr>
                  </a:outerShdw>
                </a:effectLst>
                <a:latin typeface="Adobe 仿宋 Std R" pitchFamily="18" charset="-128"/>
                <a:ea typeface="Adobe 仿宋 Std R" pitchFamily="18" charset="-128"/>
              </a:rPr>
              <a:t>專題製作</a:t>
            </a:r>
          </a:p>
        </p:txBody>
      </p:sp>
      <p:sp>
        <p:nvSpPr>
          <p:cNvPr id="22" name="矩形 21">
            <a:extLst>
              <a:ext uri="{FF2B5EF4-FFF2-40B4-BE49-F238E27FC236}">
                <a16:creationId xmlns:a16="http://schemas.microsoft.com/office/drawing/2014/main" xmlns="" id="{10BB556F-488E-4F80-A8B3-5B00FCC93917}"/>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Agency FB" panose="020B0503020202020204" pitchFamily="34" charset="0"/>
              </a:rPr>
              <a:t>0</a:t>
            </a:r>
            <a:r>
              <a:rPr lang="en-US" altLang="zh-TW" sz="2000" dirty="0">
                <a:latin typeface="Agency FB" panose="020B0503020202020204" pitchFamily="34" charset="0"/>
              </a:rPr>
              <a:t>2</a:t>
            </a:r>
            <a:endParaRPr lang="zh-CN" altLang="en-US" sz="2000" dirty="0">
              <a:latin typeface="Agency FB" panose="020B0503020202020204" pitchFamily="34" charset="0"/>
            </a:endParaRPr>
          </a:p>
        </p:txBody>
      </p:sp>
      <p:cxnSp>
        <p:nvCxnSpPr>
          <p:cNvPr id="23" name="直接连接符 22">
            <a:extLst>
              <a:ext uri="{FF2B5EF4-FFF2-40B4-BE49-F238E27FC236}">
                <a16:creationId xmlns:a16="http://schemas.microsoft.com/office/drawing/2014/main" xmlns="" id="{4357BD17-DFAC-4F04-A153-92DC17685EC3}"/>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D1882AE2-3F13-49B0-82B7-575C0FC1A576}"/>
              </a:ext>
            </a:extLst>
          </p:cNvPr>
          <p:cNvGrpSpPr/>
          <p:nvPr/>
        </p:nvGrpSpPr>
        <p:grpSpPr>
          <a:xfrm>
            <a:off x="6836829" y="219003"/>
            <a:ext cx="2812751" cy="584775"/>
            <a:chOff x="6836829" y="219003"/>
            <a:chExt cx="2812751" cy="584775"/>
          </a:xfrm>
        </p:grpSpPr>
        <p:sp>
          <p:nvSpPr>
            <p:cNvPr id="25" name="TextBox 20">
              <a:extLst>
                <a:ext uri="{FF2B5EF4-FFF2-40B4-BE49-F238E27FC236}">
                  <a16:creationId xmlns:a16="http://schemas.microsoft.com/office/drawing/2014/main" xmlns="" id="{24D7FAF4-4CAB-4F90-A48E-BA7B5296D991}"/>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6" name="TextBox 20">
              <a:extLst>
                <a:ext uri="{FF2B5EF4-FFF2-40B4-BE49-F238E27FC236}">
                  <a16:creationId xmlns:a16="http://schemas.microsoft.com/office/drawing/2014/main" xmlns="" id="{79C79243-151E-489A-88A4-144AB5B04406}"/>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27" name="TextBox 20">
              <a:extLst>
                <a:ext uri="{FF2B5EF4-FFF2-40B4-BE49-F238E27FC236}">
                  <a16:creationId xmlns:a16="http://schemas.microsoft.com/office/drawing/2014/main" xmlns="" id="{B87166F3-F712-4878-8E7E-DBABD45326B4}"/>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8" name="任意多边形: 形状 27">
            <a:extLst>
              <a:ext uri="{FF2B5EF4-FFF2-40B4-BE49-F238E27FC236}">
                <a16:creationId xmlns:a16="http://schemas.microsoft.com/office/drawing/2014/main" xmlns="" id="{D003EC92-7726-4312-9295-5BDCCB115D83}"/>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02154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300"/>
                                        <p:tgtEl>
                                          <p:spTgt spid="2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400" fill="hold"/>
                                        <p:tgtEl>
                                          <p:spTgt spid="22"/>
                                        </p:tgtEl>
                                        <p:attrNameLst>
                                          <p:attrName>ppt_x</p:attrName>
                                        </p:attrNameLst>
                                      </p:cBhvr>
                                      <p:tavLst>
                                        <p:tav tm="0">
                                          <p:val>
                                            <p:strVal val="0-#ppt_w/2"/>
                                          </p:val>
                                        </p:tav>
                                        <p:tav tm="100000">
                                          <p:val>
                                            <p:strVal val="#ppt_x"/>
                                          </p:val>
                                        </p:tav>
                                      </p:tavLst>
                                    </p:anim>
                                    <p:anim calcmode="lin" valueType="num">
                                      <p:cBhvr additive="base">
                                        <p:cTn id="15" dur="400" fill="hold"/>
                                        <p:tgtEl>
                                          <p:spTgt spid="2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400" fill="hold"/>
                                        <p:tgtEl>
                                          <p:spTgt spid="21"/>
                                        </p:tgtEl>
                                        <p:attrNameLst>
                                          <p:attrName>ppt_x</p:attrName>
                                        </p:attrNameLst>
                                      </p:cBhvr>
                                      <p:tavLst>
                                        <p:tav tm="0">
                                          <p:val>
                                            <p:strVal val="0-#ppt_w/2"/>
                                          </p:val>
                                        </p:tav>
                                        <p:tav tm="100000">
                                          <p:val>
                                            <p:strVal val="#ppt_x"/>
                                          </p:val>
                                        </p:tav>
                                      </p:tavLst>
                                    </p:anim>
                                    <p:anim calcmode="lin" valueType="num">
                                      <p:cBhvr additive="base">
                                        <p:cTn id="20" dur="400" fill="hold"/>
                                        <p:tgtEl>
                                          <p:spTgt spid="21"/>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400"/>
                                        <p:tgtEl>
                                          <p:spTgt spid="24"/>
                                        </p:tgtEl>
                                      </p:cBhvr>
                                    </p:animEffect>
                                  </p:childTnLst>
                                </p:cTn>
                              </p:par>
                              <p:par>
                                <p:cTn id="24" presetID="22" presetClass="entr" presetSubtype="1" fill="hold" grpId="0" nodeType="withEffect">
                                  <p:stCondLst>
                                    <p:cond delay="30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par>
                          <p:cTn id="27" fill="hold">
                            <p:stCondLst>
                              <p:cond delay="1300"/>
                            </p:stCondLst>
                            <p:childTnLst>
                              <p:par>
                                <p:cTn id="28" presetID="23" presetClass="entr" presetSubtype="3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6*min(max(#ppt_w*#ppt_h,.3),1)-7.4)/-.7*#ppt_w"/>
                                          </p:val>
                                        </p:tav>
                                        <p:tav tm="100000">
                                          <p:val>
                                            <p:strVal val="#ppt_w"/>
                                          </p:val>
                                        </p:tav>
                                      </p:tavLst>
                                    </p:anim>
                                    <p:anim calcmode="lin" valueType="num">
                                      <p:cBhvr>
                                        <p:cTn id="31" dur="500" fill="hold"/>
                                        <p:tgtEl>
                                          <p:spTgt spid="9"/>
                                        </p:tgtEl>
                                        <p:attrNameLst>
                                          <p:attrName>ppt_h</p:attrName>
                                        </p:attrNameLst>
                                      </p:cBhvr>
                                      <p:tavLst>
                                        <p:tav tm="0">
                                          <p:val>
                                            <p:strVal val="(6*min(max(#ppt_w*#ppt_h,.3),1)-7.4)/-.7*#ppt_h"/>
                                          </p:val>
                                        </p:tav>
                                        <p:tav tm="100000">
                                          <p:val>
                                            <p:strVal val="#ppt_h"/>
                                          </p:val>
                                        </p:tav>
                                      </p:tavLst>
                                    </p:anim>
                                    <p:anim calcmode="lin" valueType="num">
                                      <p:cBhvr>
                                        <p:cTn id="32" dur="500" fill="hold"/>
                                        <p:tgtEl>
                                          <p:spTgt spid="9"/>
                                        </p:tgtEl>
                                        <p:attrNameLst>
                                          <p:attrName>ppt_x</p:attrName>
                                        </p:attrNameLst>
                                      </p:cBhvr>
                                      <p:tavLst>
                                        <p:tav tm="0">
                                          <p:val>
                                            <p:fltVal val="0.5"/>
                                          </p:val>
                                        </p:tav>
                                        <p:tav tm="100000">
                                          <p:val>
                                            <p:strVal val="#ppt_x"/>
                                          </p:val>
                                        </p:tav>
                                      </p:tavLst>
                                    </p:anim>
                                    <p:anim calcmode="lin" valueType="num">
                                      <p:cBhvr>
                                        <p:cTn id="33"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34" fill="hold">
                            <p:stCondLst>
                              <p:cond delay="18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par>
                                <p:cTn id="38" presetID="22" presetClass="entr" presetSubtype="2" fill="hold" grpId="0" nodeType="withEffect">
                                  <p:stCondLst>
                                    <p:cond delay="300"/>
                                  </p:stCondLst>
                                  <p:childTnLst>
                                    <p:set>
                                      <p:cBhvr>
                                        <p:cTn id="39" dur="1" fill="hold">
                                          <p:stCondLst>
                                            <p:cond delay="0"/>
                                          </p:stCondLst>
                                        </p:cTn>
                                        <p:tgtEl>
                                          <p:spTgt spid="4"/>
                                        </p:tgtEl>
                                        <p:attrNameLst>
                                          <p:attrName>style.visibility</p:attrName>
                                        </p:attrNameLst>
                                      </p:cBhvr>
                                      <p:to>
                                        <p:strVal val="visible"/>
                                      </p:to>
                                    </p:set>
                                    <p:animEffect transition="in" filter="wipe(right)">
                                      <p:cBhvr>
                                        <p:cTn id="40" dur="500"/>
                                        <p:tgtEl>
                                          <p:spTgt spid="4"/>
                                        </p:tgtEl>
                                      </p:cBhvr>
                                    </p:animEffect>
                                  </p:childTnLst>
                                </p:cTn>
                              </p:par>
                            </p:childTnLst>
                          </p:cTn>
                        </p:par>
                        <p:par>
                          <p:cTn id="41" fill="hold">
                            <p:stCondLst>
                              <p:cond delay="2600"/>
                            </p:stCondLst>
                            <p:childTnLst>
                              <p:par>
                                <p:cTn id="42" presetID="23" presetClass="entr" presetSubtype="3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6*min(max(#ppt_w*#ppt_h,.3),1)-7.4)/-.7*#ppt_w"/>
                                          </p:val>
                                        </p:tav>
                                        <p:tav tm="100000">
                                          <p:val>
                                            <p:strVal val="#ppt_w"/>
                                          </p:val>
                                        </p:tav>
                                      </p:tavLst>
                                    </p:anim>
                                    <p:anim calcmode="lin" valueType="num">
                                      <p:cBhvr>
                                        <p:cTn id="45" dur="500" fill="hold"/>
                                        <p:tgtEl>
                                          <p:spTgt spid="12"/>
                                        </p:tgtEl>
                                        <p:attrNameLst>
                                          <p:attrName>ppt_h</p:attrName>
                                        </p:attrNameLst>
                                      </p:cBhvr>
                                      <p:tavLst>
                                        <p:tav tm="0">
                                          <p:val>
                                            <p:strVal val="(6*min(max(#ppt_w*#ppt_h,.3),1)-7.4)/-.7*#ppt_h"/>
                                          </p:val>
                                        </p:tav>
                                        <p:tav tm="100000">
                                          <p:val>
                                            <p:strVal val="#ppt_h"/>
                                          </p:val>
                                        </p:tav>
                                      </p:tavLst>
                                    </p:anim>
                                    <p:anim calcmode="lin" valueType="num">
                                      <p:cBhvr>
                                        <p:cTn id="46" dur="500" fill="hold"/>
                                        <p:tgtEl>
                                          <p:spTgt spid="12"/>
                                        </p:tgtEl>
                                        <p:attrNameLst>
                                          <p:attrName>ppt_x</p:attrName>
                                        </p:attrNameLst>
                                      </p:cBhvr>
                                      <p:tavLst>
                                        <p:tav tm="0">
                                          <p:val>
                                            <p:fltVal val="0.5"/>
                                          </p:val>
                                        </p:tav>
                                        <p:tav tm="100000">
                                          <p:val>
                                            <p:strVal val="#ppt_x"/>
                                          </p:val>
                                        </p:tav>
                                      </p:tavLst>
                                    </p:anim>
                                    <p:anim calcmode="lin" valueType="num">
                                      <p:cBhvr>
                                        <p:cTn id="47"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48" fill="hold">
                            <p:stCondLst>
                              <p:cond delay="3100"/>
                            </p:stCondLst>
                            <p:childTnLst>
                              <p:par>
                                <p:cTn id="49" presetID="22" presetClass="entr" presetSubtype="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par>
                                <p:cTn id="52" presetID="22" presetClass="entr" presetSubtype="4" fill="hold" grpId="0" nodeType="withEffect">
                                  <p:stCondLst>
                                    <p:cond delay="30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childTnLst>
                          </p:cTn>
                        </p:par>
                        <p:par>
                          <p:cTn id="55" fill="hold">
                            <p:stCondLst>
                              <p:cond delay="3900"/>
                            </p:stCondLst>
                            <p:childTnLst>
                              <p:par>
                                <p:cTn id="56" presetID="23" presetClass="entr" presetSubtype="36"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strVal val="(6*min(max(#ppt_w*#ppt_h,.3),1)-7.4)/-.7*#ppt_w"/>
                                          </p:val>
                                        </p:tav>
                                        <p:tav tm="100000">
                                          <p:val>
                                            <p:strVal val="#ppt_w"/>
                                          </p:val>
                                        </p:tav>
                                      </p:tavLst>
                                    </p:anim>
                                    <p:anim calcmode="lin" valueType="num">
                                      <p:cBhvr>
                                        <p:cTn id="59" dur="500" fill="hold"/>
                                        <p:tgtEl>
                                          <p:spTgt spid="10"/>
                                        </p:tgtEl>
                                        <p:attrNameLst>
                                          <p:attrName>ppt_h</p:attrName>
                                        </p:attrNameLst>
                                      </p:cBhvr>
                                      <p:tavLst>
                                        <p:tav tm="0">
                                          <p:val>
                                            <p:strVal val="(6*min(max(#ppt_w*#ppt_h,.3),1)-7.4)/-.7*#ppt_h"/>
                                          </p:val>
                                        </p:tav>
                                        <p:tav tm="100000">
                                          <p:val>
                                            <p:strVal val="#ppt_h"/>
                                          </p:val>
                                        </p:tav>
                                      </p:tavLst>
                                    </p:anim>
                                    <p:anim calcmode="lin" valueType="num">
                                      <p:cBhvr>
                                        <p:cTn id="60" dur="500" fill="hold"/>
                                        <p:tgtEl>
                                          <p:spTgt spid="10"/>
                                        </p:tgtEl>
                                        <p:attrNameLst>
                                          <p:attrName>ppt_x</p:attrName>
                                        </p:attrNameLst>
                                      </p:cBhvr>
                                      <p:tavLst>
                                        <p:tav tm="0">
                                          <p:val>
                                            <p:fltVal val="0.5"/>
                                          </p:val>
                                        </p:tav>
                                        <p:tav tm="100000">
                                          <p:val>
                                            <p:strVal val="#ppt_x"/>
                                          </p:val>
                                        </p:tav>
                                      </p:tavLst>
                                    </p:anim>
                                    <p:anim calcmode="lin" valueType="num">
                                      <p:cBhvr>
                                        <p:cTn id="6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2" fill="hold">
                            <p:stCondLst>
                              <p:cond delay="4400"/>
                            </p:stCondLst>
                            <p:childTnLst>
                              <p:par>
                                <p:cTn id="63" presetID="22" presetClass="entr" presetSubtype="2" fill="hold" grpId="0"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right)">
                                      <p:cBhvr>
                                        <p:cTn id="65" dur="500"/>
                                        <p:tgtEl>
                                          <p:spTgt spid="2"/>
                                        </p:tgtEl>
                                      </p:cBhvr>
                                    </p:animEffect>
                                  </p:childTnLst>
                                </p:cTn>
                              </p:par>
                            </p:childTnLst>
                          </p:cTn>
                        </p:par>
                        <p:par>
                          <p:cTn id="66" fill="hold">
                            <p:stCondLst>
                              <p:cond delay="4900"/>
                            </p:stCondLst>
                            <p:childTnLst>
                              <p:par>
                                <p:cTn id="67" presetID="22" presetClass="entr" presetSubtype="8" fill="hold" grpId="0"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left)">
                                      <p:cBhvr>
                                        <p:cTn id="69" dur="500"/>
                                        <p:tgtEl>
                                          <p:spTgt spid="3"/>
                                        </p:tgtEl>
                                      </p:cBhvr>
                                    </p:animEffect>
                                  </p:childTnLst>
                                </p:cTn>
                              </p:par>
                            </p:childTnLst>
                          </p:cTn>
                        </p:par>
                        <p:par>
                          <p:cTn id="70" fill="hold">
                            <p:stCondLst>
                              <p:cond delay="5400"/>
                            </p:stCondLst>
                            <p:childTnLst>
                              <p:par>
                                <p:cTn id="71" presetID="23" presetClass="entr" presetSubtype="36"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strVal val="(6*min(max(#ppt_w*#ppt_h,.3),1)-7.4)/-.7*#ppt_w"/>
                                          </p:val>
                                        </p:tav>
                                        <p:tav tm="100000">
                                          <p:val>
                                            <p:strVal val="#ppt_w"/>
                                          </p:val>
                                        </p:tav>
                                      </p:tavLst>
                                    </p:anim>
                                    <p:anim calcmode="lin" valueType="num">
                                      <p:cBhvr>
                                        <p:cTn id="74" dur="500" fill="hold"/>
                                        <p:tgtEl>
                                          <p:spTgt spid="11"/>
                                        </p:tgtEl>
                                        <p:attrNameLst>
                                          <p:attrName>ppt_h</p:attrName>
                                        </p:attrNameLst>
                                      </p:cBhvr>
                                      <p:tavLst>
                                        <p:tav tm="0">
                                          <p:val>
                                            <p:strVal val="(6*min(max(#ppt_w*#ppt_h,.3),1)-7.4)/-.7*#ppt_h"/>
                                          </p:val>
                                        </p:tav>
                                        <p:tav tm="100000">
                                          <p:val>
                                            <p:strVal val="#ppt_h"/>
                                          </p:val>
                                        </p:tav>
                                      </p:tavLst>
                                    </p:anim>
                                    <p:anim calcmode="lin" valueType="num">
                                      <p:cBhvr>
                                        <p:cTn id="75" dur="500" fill="hold"/>
                                        <p:tgtEl>
                                          <p:spTgt spid="11"/>
                                        </p:tgtEl>
                                        <p:attrNameLst>
                                          <p:attrName>ppt_x</p:attrName>
                                        </p:attrNameLst>
                                      </p:cBhvr>
                                      <p:tavLst>
                                        <p:tav tm="0">
                                          <p:val>
                                            <p:fltVal val="0.5"/>
                                          </p:val>
                                        </p:tav>
                                        <p:tav tm="100000">
                                          <p:val>
                                            <p:strVal val="#ppt_x"/>
                                          </p:val>
                                        </p:tav>
                                      </p:tavLst>
                                    </p:anim>
                                    <p:anim calcmode="lin" valueType="num">
                                      <p:cBhvr>
                                        <p:cTn id="76"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77" fill="hold">
                            <p:stCondLst>
                              <p:cond delay="5900"/>
                            </p:stCondLst>
                            <p:childTnLst>
                              <p:par>
                                <p:cTn id="78" presetID="16" presetClass="entr" presetSubtype="21"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barn(inVertical)">
                                      <p:cBhvr>
                                        <p:cTn id="80" dur="500"/>
                                        <p:tgtEl>
                                          <p:spTgt spid="13"/>
                                        </p:tgtEl>
                                      </p:cBhvr>
                                    </p:animEffect>
                                  </p:childTnLst>
                                </p:cTn>
                              </p:par>
                            </p:childTnLst>
                          </p:cTn>
                        </p:par>
                        <p:par>
                          <p:cTn id="81" fill="hold">
                            <p:stCondLst>
                              <p:cond delay="6400"/>
                            </p:stCondLst>
                            <p:childTnLst>
                              <p:par>
                                <p:cTn id="82" presetID="16" presetClass="entr" presetSubtype="21"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arn(inVertical)">
                                      <p:cBhvr>
                                        <p:cTn id="84" dur="500"/>
                                        <p:tgtEl>
                                          <p:spTgt spid="14"/>
                                        </p:tgtEl>
                                      </p:cBhvr>
                                    </p:animEffect>
                                  </p:childTnLst>
                                </p:cTn>
                              </p:par>
                            </p:childTnLst>
                          </p:cTn>
                        </p:par>
                        <p:par>
                          <p:cTn id="85" fill="hold">
                            <p:stCondLst>
                              <p:cond delay="6900"/>
                            </p:stCondLst>
                            <p:childTnLst>
                              <p:par>
                                <p:cTn id="86" presetID="16" presetClass="entr" presetSubtype="21"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arn(inVertical)">
                                      <p:cBhvr>
                                        <p:cTn id="88" dur="500"/>
                                        <p:tgtEl>
                                          <p:spTgt spid="15"/>
                                        </p:tgtEl>
                                      </p:cBhvr>
                                    </p:animEffect>
                                  </p:childTnLst>
                                </p:cTn>
                              </p:par>
                            </p:childTnLst>
                          </p:cTn>
                        </p:par>
                        <p:par>
                          <p:cTn id="89" fill="hold">
                            <p:stCondLst>
                              <p:cond delay="7400"/>
                            </p:stCondLst>
                            <p:childTnLst>
                              <p:par>
                                <p:cTn id="90" presetID="16" presetClass="entr" presetSubtype="21"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barn(inVertical)">
                                      <p:cBhvr>
                                        <p:cTn id="92" dur="500"/>
                                        <p:tgtEl>
                                          <p:spTgt spid="16"/>
                                        </p:tgtEl>
                                      </p:cBhvr>
                                    </p:animEffect>
                                  </p:childTnLst>
                                </p:cTn>
                              </p:par>
                            </p:childTnLst>
                          </p:cTn>
                        </p:par>
                        <p:par>
                          <p:cTn id="93" fill="hold">
                            <p:stCondLst>
                              <p:cond delay="7900"/>
                            </p:stCondLst>
                            <p:childTnLst>
                              <p:par>
                                <p:cTn id="94" presetID="16" presetClass="entr" presetSubtype="21" fill="hold" grpId="0"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barn(inVertical)">
                                      <p:cBhvr>
                                        <p:cTn id="96" dur="500"/>
                                        <p:tgtEl>
                                          <p:spTgt spid="17"/>
                                        </p:tgtEl>
                                      </p:cBhvr>
                                    </p:animEffect>
                                  </p:childTnLst>
                                </p:cTn>
                              </p:par>
                            </p:childTnLst>
                          </p:cTn>
                        </p:par>
                        <p:par>
                          <p:cTn id="97" fill="hold">
                            <p:stCondLst>
                              <p:cond delay="8400"/>
                            </p:stCondLst>
                            <p:childTnLst>
                              <p:par>
                                <p:cTn id="98" presetID="16" presetClass="entr" presetSubtype="21"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barn(inVertical)">
                                      <p:cBhvr>
                                        <p:cTn id="100" dur="500"/>
                                        <p:tgtEl>
                                          <p:spTgt spid="18"/>
                                        </p:tgtEl>
                                      </p:cBhvr>
                                    </p:animEffect>
                                  </p:childTnLst>
                                </p:cTn>
                              </p:par>
                            </p:childTnLst>
                          </p:cTn>
                        </p:par>
                        <p:par>
                          <p:cTn id="101" fill="hold">
                            <p:stCondLst>
                              <p:cond delay="8900"/>
                            </p:stCondLst>
                            <p:childTnLst>
                              <p:par>
                                <p:cTn id="102" presetID="16" presetClass="entr" presetSubtype="21" fill="hold" grpId="0"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barn(inVertical)">
                                      <p:cBhvr>
                                        <p:cTn id="104" dur="500"/>
                                        <p:tgtEl>
                                          <p:spTgt spid="19"/>
                                        </p:tgtEl>
                                      </p:cBhvr>
                                    </p:animEffect>
                                  </p:childTnLst>
                                </p:cTn>
                              </p:par>
                            </p:childTnLst>
                          </p:cTn>
                        </p:par>
                        <p:par>
                          <p:cTn id="105" fill="hold">
                            <p:stCondLst>
                              <p:cond delay="9400"/>
                            </p:stCondLst>
                            <p:childTnLst>
                              <p:par>
                                <p:cTn id="106" presetID="16" presetClass="entr" presetSubtype="21" fill="hold" grpId="0" nodeType="after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barn(inVertical)">
                                      <p:cBhvr>
                                        <p:cTn id="10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C7A9CE3-1FDC-42FD-A308-7B5155066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048000" cy="5040313"/>
          </a:xfrm>
          <a:prstGeom prst="rect">
            <a:avLst/>
          </a:prstGeom>
        </p:spPr>
      </p:pic>
      <p:sp>
        <p:nvSpPr>
          <p:cNvPr id="5" name="矩形 4">
            <a:extLst>
              <a:ext uri="{FF2B5EF4-FFF2-40B4-BE49-F238E27FC236}">
                <a16:creationId xmlns:a16="http://schemas.microsoft.com/office/drawing/2014/main" xmlns="" id="{F3B94BB8-4D86-4415-A018-2BFD8161DF7B}"/>
              </a:ext>
            </a:extLst>
          </p:cNvPr>
          <p:cNvSpPr/>
          <p:nvPr/>
        </p:nvSpPr>
        <p:spPr>
          <a:xfrm>
            <a:off x="1341119" y="1092074"/>
            <a:ext cx="6489133" cy="2834640"/>
          </a:xfrm>
          <a:prstGeom prst="rect">
            <a:avLst/>
          </a:prstGeom>
          <a:no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135B5C36-48B5-4EA8-9CCA-3579AA626F9C}"/>
              </a:ext>
            </a:extLst>
          </p:cNvPr>
          <p:cNvSpPr txBox="1"/>
          <p:nvPr/>
        </p:nvSpPr>
        <p:spPr>
          <a:xfrm>
            <a:off x="6132068" y="1362890"/>
            <a:ext cx="1669047" cy="646331"/>
          </a:xfrm>
          <a:prstGeom prst="rect">
            <a:avLst/>
          </a:prstGeom>
          <a:noFill/>
        </p:spPr>
        <p:txBody>
          <a:bodyPr wrap="none" rtlCol="0">
            <a:spAutoFit/>
          </a:bodyPr>
          <a:lstStyle/>
          <a:p>
            <a:r>
              <a:rPr lang="en-US" altLang="zh-CN" sz="3600" spc="300" dirty="0">
                <a:solidFill>
                  <a:srgbClr val="19B49B"/>
                </a:solidFill>
                <a:latin typeface="Agency FB" panose="020B0503020202020204" pitchFamily="34" charset="0"/>
              </a:rPr>
              <a:t>PART 03</a:t>
            </a:r>
            <a:endParaRPr lang="zh-CN" altLang="en-US" sz="3600" spc="300" dirty="0">
              <a:solidFill>
                <a:srgbClr val="19B49B"/>
              </a:solidFill>
              <a:latin typeface="Agency FB" panose="020B0503020202020204" pitchFamily="34" charset="0"/>
            </a:endParaRPr>
          </a:p>
        </p:txBody>
      </p:sp>
      <p:sp>
        <p:nvSpPr>
          <p:cNvPr id="7" name="文本框 6">
            <a:extLst>
              <a:ext uri="{FF2B5EF4-FFF2-40B4-BE49-F238E27FC236}">
                <a16:creationId xmlns:a16="http://schemas.microsoft.com/office/drawing/2014/main" xmlns="" id="{3077A60F-6437-4A52-A98E-3DFF5A667757}"/>
              </a:ext>
            </a:extLst>
          </p:cNvPr>
          <p:cNvSpPr txBox="1"/>
          <p:nvPr/>
        </p:nvSpPr>
        <p:spPr>
          <a:xfrm>
            <a:off x="5423387" y="2054131"/>
            <a:ext cx="2082621" cy="646331"/>
          </a:xfrm>
          <a:prstGeom prst="rect">
            <a:avLst/>
          </a:prstGeom>
          <a:noFill/>
        </p:spPr>
        <p:txBody>
          <a:bodyPr wrap="none" rtlCol="0">
            <a:spAutoFit/>
          </a:bodyPr>
          <a:lstStyle/>
          <a:p>
            <a:r>
              <a:rPr lang="zh-CN" altLang="en-US" sz="3600" b="1" dirty="0">
                <a:latin typeface="Adobe 仿宋 Std R" pitchFamily="18" charset="-128"/>
                <a:ea typeface="Adobe 仿宋 Std R" pitchFamily="18" charset="-128"/>
              </a:rPr>
              <a:t>市場分析</a:t>
            </a:r>
          </a:p>
        </p:txBody>
      </p:sp>
      <p:cxnSp>
        <p:nvCxnSpPr>
          <p:cNvPr id="8" name="直接连接符 7">
            <a:extLst>
              <a:ext uri="{FF2B5EF4-FFF2-40B4-BE49-F238E27FC236}">
                <a16:creationId xmlns:a16="http://schemas.microsoft.com/office/drawing/2014/main" xmlns="" id="{596361AE-2C38-46F2-B75E-C04B645FB4E1}"/>
              </a:ext>
            </a:extLst>
          </p:cNvPr>
          <p:cNvCxnSpPr>
            <a:cxnSpLocks/>
          </p:cNvCxnSpPr>
          <p:nvPr/>
        </p:nvCxnSpPr>
        <p:spPr>
          <a:xfrm>
            <a:off x="7093974" y="2781520"/>
            <a:ext cx="412034" cy="0"/>
          </a:xfrm>
          <a:prstGeom prst="line">
            <a:avLst/>
          </a:prstGeom>
          <a:ln w="31750">
            <a:solidFill>
              <a:srgbClr val="19B49B"/>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xmlns="" id="{2B3BAA15-3D05-40A3-8206-787FBDA2B6E6}"/>
              </a:ext>
            </a:extLst>
          </p:cNvPr>
          <p:cNvSpPr txBox="1"/>
          <p:nvPr/>
        </p:nvSpPr>
        <p:spPr>
          <a:xfrm>
            <a:off x="2712289" y="2929919"/>
            <a:ext cx="4927622" cy="230832"/>
          </a:xfrm>
          <a:prstGeom prst="rect">
            <a:avLst/>
          </a:prstGeom>
          <a:noFill/>
        </p:spPr>
        <p:txBody>
          <a:bodyPr wrap="square" rtlCol="0">
            <a:spAutoFit/>
          </a:bodyPr>
          <a:lstStyle/>
          <a:p>
            <a:pPr algn="r"/>
            <a:r>
              <a:rPr lang="en-US" altLang="zh-CN" sz="900" dirty="0">
                <a:solidFill>
                  <a:srgbClr val="19B49B"/>
                </a:solidFill>
                <a:latin typeface="方正兰亭准黑_GBK" panose="02000000000000000000" pitchFamily="2" charset="-122"/>
                <a:ea typeface="方正兰亭准黑_GBK" panose="02000000000000000000" pitchFamily="2" charset="-122"/>
              </a:rPr>
              <a:t>03.Market </a:t>
            </a:r>
            <a:r>
              <a:rPr lang="en-US" altLang="zh-CN" sz="900" dirty="0" smtClean="0">
                <a:solidFill>
                  <a:srgbClr val="19B49B"/>
                </a:solidFill>
                <a:latin typeface="方正兰亭准黑_GBK" panose="02000000000000000000" pitchFamily="2" charset="-122"/>
                <a:ea typeface="方正兰亭准黑_GBK" panose="02000000000000000000" pitchFamily="2" charset="-122"/>
              </a:rPr>
              <a:t>analysis</a:t>
            </a:r>
            <a:r>
              <a:rPr lang="en-US" altLang="zh-TW" sz="900" dirty="0" smtClean="0">
                <a:solidFill>
                  <a:srgbClr val="19B49B"/>
                </a:solidFill>
                <a:latin typeface="方正兰亭准黑_GBK" panose="02000000000000000000" pitchFamily="2" charset="-122"/>
                <a:ea typeface="方正兰亭准黑_GBK" panose="02000000000000000000" pitchFamily="2" charset="-122"/>
              </a:rPr>
              <a:t>.</a:t>
            </a:r>
            <a:endParaRPr lang="en-US" altLang="zh-CN" sz="900" dirty="0">
              <a:solidFill>
                <a:srgbClr val="19B49B"/>
              </a:solidFill>
              <a:latin typeface="方正兰亭准黑_GBK" panose="02000000000000000000" pitchFamily="2" charset="-122"/>
              <a:ea typeface="方正兰亭准黑_GBK" panose="02000000000000000000" pitchFamily="2" charset="-122"/>
            </a:endParaRPr>
          </a:p>
        </p:txBody>
      </p:sp>
    </p:spTree>
    <p:extLst>
      <p:ext uri="{BB962C8B-B14F-4D97-AF65-F5344CB8AC3E}">
        <p14:creationId xmlns:p14="http://schemas.microsoft.com/office/powerpoint/2010/main" val="3732588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2" presetClass="entr" presetSubtype="2" fill="hold" grpId="0" nodeType="afterEffect">
                                  <p:stCondLst>
                                    <p:cond delay="0"/>
                                  </p:stCondLst>
                                  <p:iterate type="wd">
                                    <p:tmPct val="20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1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
                                        <p:tgtEl>
                                          <p:spTgt spid="8"/>
                                        </p:tgtEl>
                                      </p:cBhvr>
                                    </p:animEffect>
                                  </p:childTnLst>
                                </p:cTn>
                              </p:par>
                            </p:childTnLst>
                          </p:cTn>
                        </p:par>
                        <p:par>
                          <p:cTn id="27" fill="hold">
                            <p:stCondLst>
                              <p:cond delay="22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fade">
                                      <p:cBhvr>
                                        <p:cTn id="30"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xmlns="" id="{FD69B976-9F79-4F8B-BB36-180212C66071}"/>
              </a:ext>
            </a:extLst>
          </p:cNvPr>
          <p:cNvSpPr/>
          <p:nvPr/>
        </p:nvSpPr>
        <p:spPr>
          <a:xfrm>
            <a:off x="1337016" y="1304022"/>
            <a:ext cx="2343820" cy="2344543"/>
          </a:xfrm>
          <a:prstGeom prst="ellipse">
            <a:avLst/>
          </a:prstGeom>
          <a:blipFill dpi="0" rotWithShape="1">
            <a:blip r:embed="rId3" cstate="screen">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51"/>
          </a:p>
        </p:txBody>
      </p:sp>
      <p:sp>
        <p:nvSpPr>
          <p:cNvPr id="7" name="椭圆 6">
            <a:extLst>
              <a:ext uri="{FF2B5EF4-FFF2-40B4-BE49-F238E27FC236}">
                <a16:creationId xmlns:a16="http://schemas.microsoft.com/office/drawing/2014/main" xmlns="" id="{FB42DBD2-3CF0-45C9-81D6-8D44517AAE40}"/>
              </a:ext>
            </a:extLst>
          </p:cNvPr>
          <p:cNvSpPr/>
          <p:nvPr/>
        </p:nvSpPr>
        <p:spPr>
          <a:xfrm>
            <a:off x="2827408" y="2935758"/>
            <a:ext cx="1508664" cy="1509129"/>
          </a:xfrm>
          <a:prstGeom prst="ellipse">
            <a:avLst/>
          </a:prstGeom>
          <a:solidFill>
            <a:srgbClr val="959AA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51"/>
          </a:p>
        </p:txBody>
      </p:sp>
      <p:sp>
        <p:nvSpPr>
          <p:cNvPr id="8" name="Freeform 21">
            <a:extLst>
              <a:ext uri="{FF2B5EF4-FFF2-40B4-BE49-F238E27FC236}">
                <a16:creationId xmlns:a16="http://schemas.microsoft.com/office/drawing/2014/main" xmlns="" id="{512E425C-627E-434F-8893-880F48737721}"/>
              </a:ext>
            </a:extLst>
          </p:cNvPr>
          <p:cNvSpPr>
            <a:spLocks noEditPoints="1"/>
          </p:cNvSpPr>
          <p:nvPr/>
        </p:nvSpPr>
        <p:spPr bwMode="auto">
          <a:xfrm>
            <a:off x="3114567" y="3314361"/>
            <a:ext cx="678894" cy="683004"/>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endParaRPr lang="zh-CN" altLang="en-US" sz="2351"/>
          </a:p>
        </p:txBody>
      </p:sp>
      <p:grpSp>
        <p:nvGrpSpPr>
          <p:cNvPr id="2" name="群組 1"/>
          <p:cNvGrpSpPr/>
          <p:nvPr/>
        </p:nvGrpSpPr>
        <p:grpSpPr>
          <a:xfrm>
            <a:off x="580945" y="1350182"/>
            <a:ext cx="680464" cy="680674"/>
            <a:chOff x="580945" y="1350182"/>
            <a:chExt cx="680464" cy="680674"/>
          </a:xfrm>
        </p:grpSpPr>
        <p:sp>
          <p:nvSpPr>
            <p:cNvPr id="4" name="椭圆 3">
              <a:extLst>
                <a:ext uri="{FF2B5EF4-FFF2-40B4-BE49-F238E27FC236}">
                  <a16:creationId xmlns:a16="http://schemas.microsoft.com/office/drawing/2014/main" xmlns="" id="{FEF68DC1-A9A6-4AC7-B688-EE4BC68DEB62}"/>
                </a:ext>
              </a:extLst>
            </p:cNvPr>
            <p:cNvSpPr/>
            <p:nvPr/>
          </p:nvSpPr>
          <p:spPr>
            <a:xfrm>
              <a:off x="580945" y="1350182"/>
              <a:ext cx="680464" cy="680674"/>
            </a:xfrm>
            <a:prstGeom prst="ellipse">
              <a:avLst/>
            </a:prstGeom>
            <a:solidFill>
              <a:srgbClr val="53585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51"/>
            </a:p>
          </p:txBody>
        </p:sp>
        <p:sp>
          <p:nvSpPr>
            <p:cNvPr id="9" name="Freeform 24">
              <a:extLst>
                <a:ext uri="{FF2B5EF4-FFF2-40B4-BE49-F238E27FC236}">
                  <a16:creationId xmlns:a16="http://schemas.microsoft.com/office/drawing/2014/main" xmlns="" id="{3500EBDC-11C0-4A90-B4C7-41D6D6D3981D}"/>
                </a:ext>
              </a:extLst>
            </p:cNvPr>
            <p:cNvSpPr>
              <a:spLocks noEditPoints="1"/>
            </p:cNvSpPr>
            <p:nvPr/>
          </p:nvSpPr>
          <p:spPr bwMode="auto">
            <a:xfrm>
              <a:off x="783105" y="1560117"/>
              <a:ext cx="276143" cy="260804"/>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endParaRPr lang="zh-CN" altLang="en-US" sz="2351"/>
            </a:p>
          </p:txBody>
        </p:sp>
      </p:grpSp>
      <p:sp>
        <p:nvSpPr>
          <p:cNvPr id="13" name="Rectangle 24">
            <a:extLst>
              <a:ext uri="{FF2B5EF4-FFF2-40B4-BE49-F238E27FC236}">
                <a16:creationId xmlns:a16="http://schemas.microsoft.com/office/drawing/2014/main" xmlns="" id="{E76006B6-B7F8-4D37-9AFB-0008B65C6874}"/>
              </a:ext>
            </a:extLst>
          </p:cNvPr>
          <p:cNvSpPr>
            <a:spLocks noChangeArrowheads="1"/>
          </p:cNvSpPr>
          <p:nvPr/>
        </p:nvSpPr>
        <p:spPr bwMode="auto">
          <a:xfrm>
            <a:off x="4682204" y="1555475"/>
            <a:ext cx="3685499"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000" dirty="0">
                <a:latin typeface="Adobe 繁黑體 Std B" pitchFamily="34" charset="-120"/>
                <a:ea typeface="Adobe 繁黑體 Std B" pitchFamily="34" charset="-120"/>
              </a:rPr>
              <a:t>目前在社會上已有許多大小型商號有進行生活用品販賣，並且許多品牌也有各自的網路商店。因此要打入目前市場，最有可能的方式是架設網站與顧客溝通。不過競爭也很大，因此進入市場的話也不可能形成影響，就默默成為網路商家的一分子。</a:t>
            </a:r>
            <a:endParaRPr lang="en-US" altLang="zh-CN" sz="2000" dirty="0">
              <a:latin typeface="Adobe 繁黑體 Std B" pitchFamily="34" charset="-120"/>
              <a:ea typeface="Adobe 繁黑體 Std B" pitchFamily="34" charset="-120"/>
            </a:endParaRPr>
          </a:p>
        </p:txBody>
      </p:sp>
      <p:sp>
        <p:nvSpPr>
          <p:cNvPr id="15" name="TextBox 20">
            <a:extLst>
              <a:ext uri="{FF2B5EF4-FFF2-40B4-BE49-F238E27FC236}">
                <a16:creationId xmlns:a16="http://schemas.microsoft.com/office/drawing/2014/main" xmlns="" id="{E41A8BE4-1CDC-4476-89FD-C5229C27D1EA}"/>
              </a:ext>
            </a:extLst>
          </p:cNvPr>
          <p:cNvSpPr txBox="1"/>
          <p:nvPr/>
        </p:nvSpPr>
        <p:spPr>
          <a:xfrm>
            <a:off x="907976" y="292746"/>
            <a:ext cx="2067957" cy="400110"/>
          </a:xfrm>
          <a:prstGeom prst="rect">
            <a:avLst/>
          </a:prstGeom>
          <a:noFill/>
        </p:spPr>
        <p:txBody>
          <a:bodyPr wrap="square" rtlCol="0">
            <a:spAutoFit/>
          </a:bodyPr>
          <a:lstStyle/>
          <a:p>
            <a:pPr defTabSz="914400" fontAlgn="base">
              <a:spcBef>
                <a:spcPct val="0"/>
              </a:spcBef>
              <a:spcAft>
                <a:spcPct val="0"/>
              </a:spcAft>
            </a:pPr>
            <a:r>
              <a:rPr lang="zh-CN" altLang="en-US" sz="2000" dirty="0">
                <a:effectLst>
                  <a:outerShdw blurRad="38100" dist="38100" dir="2700000" algn="tl">
                    <a:srgbClr val="000000">
                      <a:alpha val="43137"/>
                    </a:srgbClr>
                  </a:outerShdw>
                </a:effectLst>
                <a:latin typeface="Adobe 仿宋 Std R" pitchFamily="18" charset="-128"/>
                <a:ea typeface="Adobe 仿宋 Std R" pitchFamily="18" charset="-128"/>
              </a:rPr>
              <a:t>市場概況</a:t>
            </a:r>
          </a:p>
        </p:txBody>
      </p:sp>
      <p:sp>
        <p:nvSpPr>
          <p:cNvPr id="16" name="矩形 15">
            <a:extLst>
              <a:ext uri="{FF2B5EF4-FFF2-40B4-BE49-F238E27FC236}">
                <a16:creationId xmlns:a16="http://schemas.microsoft.com/office/drawing/2014/main" xmlns="" id="{D0AFA241-C697-47FC-AB41-B1F21B6F7317}"/>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gency FB" panose="020B0503020202020204" pitchFamily="34" charset="0"/>
              </a:rPr>
              <a:t>03</a:t>
            </a:r>
            <a:endParaRPr lang="zh-CN" altLang="en-US" sz="2000" dirty="0">
              <a:latin typeface="Agency FB" panose="020B0503020202020204" pitchFamily="34" charset="0"/>
            </a:endParaRPr>
          </a:p>
        </p:txBody>
      </p:sp>
      <p:cxnSp>
        <p:nvCxnSpPr>
          <p:cNvPr id="17" name="直接连接符 16">
            <a:extLst>
              <a:ext uri="{FF2B5EF4-FFF2-40B4-BE49-F238E27FC236}">
                <a16:creationId xmlns:a16="http://schemas.microsoft.com/office/drawing/2014/main" xmlns="" id="{F75CAD24-E51C-4799-A7FC-4C504C45849B}"/>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xmlns="" id="{38EF3BF3-5625-429D-8A1A-A1D25408AAF6}"/>
              </a:ext>
            </a:extLst>
          </p:cNvPr>
          <p:cNvGrpSpPr/>
          <p:nvPr/>
        </p:nvGrpSpPr>
        <p:grpSpPr>
          <a:xfrm>
            <a:off x="6836829" y="219003"/>
            <a:ext cx="2812751" cy="584775"/>
            <a:chOff x="6836829" y="219003"/>
            <a:chExt cx="2812751" cy="584775"/>
          </a:xfrm>
        </p:grpSpPr>
        <p:sp>
          <p:nvSpPr>
            <p:cNvPr id="19" name="TextBox 20">
              <a:extLst>
                <a:ext uri="{FF2B5EF4-FFF2-40B4-BE49-F238E27FC236}">
                  <a16:creationId xmlns:a16="http://schemas.microsoft.com/office/drawing/2014/main" xmlns="" id="{CEED4FB3-68BA-4D2F-B6E5-1838970C085E}"/>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0" name="TextBox 20">
              <a:extLst>
                <a:ext uri="{FF2B5EF4-FFF2-40B4-BE49-F238E27FC236}">
                  <a16:creationId xmlns:a16="http://schemas.microsoft.com/office/drawing/2014/main" xmlns="" id="{40B693DF-FF57-4DAD-ABB8-F7EDF2D2884C}"/>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21" name="TextBox 20">
              <a:extLst>
                <a:ext uri="{FF2B5EF4-FFF2-40B4-BE49-F238E27FC236}">
                  <a16:creationId xmlns:a16="http://schemas.microsoft.com/office/drawing/2014/main" xmlns="" id="{1D5BA124-0C27-42AA-907C-D8ADD34954C5}"/>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2" name="任意多边形: 形状 21">
            <a:extLst>
              <a:ext uri="{FF2B5EF4-FFF2-40B4-BE49-F238E27FC236}">
                <a16:creationId xmlns:a16="http://schemas.microsoft.com/office/drawing/2014/main" xmlns="" id="{BA626E0E-D34B-49D3-BEE2-BA276BF4FB7D}"/>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群組 11"/>
          <p:cNvGrpSpPr/>
          <p:nvPr/>
        </p:nvGrpSpPr>
        <p:grpSpPr>
          <a:xfrm>
            <a:off x="883373" y="924945"/>
            <a:ext cx="3251105" cy="3052880"/>
            <a:chOff x="883373" y="924945"/>
            <a:chExt cx="3251105" cy="3052880"/>
          </a:xfrm>
        </p:grpSpPr>
        <p:sp>
          <p:nvSpPr>
            <p:cNvPr id="6" name="椭圆 5">
              <a:extLst>
                <a:ext uri="{FF2B5EF4-FFF2-40B4-BE49-F238E27FC236}">
                  <a16:creationId xmlns:a16="http://schemas.microsoft.com/office/drawing/2014/main" xmlns="" id="{8FD4131F-EDED-42F6-B233-3AF871A1BF4D}"/>
                </a:ext>
              </a:extLst>
            </p:cNvPr>
            <p:cNvSpPr/>
            <p:nvPr/>
          </p:nvSpPr>
          <p:spPr>
            <a:xfrm>
              <a:off x="883373" y="2787975"/>
              <a:ext cx="1189482" cy="1189850"/>
            </a:xfrm>
            <a:prstGeom prst="ellipse">
              <a:avLst/>
            </a:prstGeom>
            <a:solidFill>
              <a:srgbClr val="19B49B"/>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51"/>
            </a:p>
          </p:txBody>
        </p:sp>
        <p:grpSp>
          <p:nvGrpSpPr>
            <p:cNvPr id="11" name="群組 10"/>
            <p:cNvGrpSpPr/>
            <p:nvPr/>
          </p:nvGrpSpPr>
          <p:grpSpPr>
            <a:xfrm>
              <a:off x="3454014" y="924945"/>
              <a:ext cx="680464" cy="680674"/>
              <a:chOff x="3454014" y="924945"/>
              <a:chExt cx="680464" cy="680674"/>
            </a:xfrm>
          </p:grpSpPr>
          <p:sp>
            <p:nvSpPr>
              <p:cNvPr id="5" name="椭圆 4">
                <a:extLst>
                  <a:ext uri="{FF2B5EF4-FFF2-40B4-BE49-F238E27FC236}">
                    <a16:creationId xmlns:a16="http://schemas.microsoft.com/office/drawing/2014/main" xmlns="" id="{4E12D682-F112-4781-958B-BE7A497DA6F8}"/>
                  </a:ext>
                </a:extLst>
              </p:cNvPr>
              <p:cNvSpPr/>
              <p:nvPr/>
            </p:nvSpPr>
            <p:spPr>
              <a:xfrm>
                <a:off x="3454014" y="924945"/>
                <a:ext cx="680464" cy="680674"/>
              </a:xfrm>
              <a:prstGeom prst="ellipse">
                <a:avLst/>
              </a:prstGeom>
              <a:solidFill>
                <a:srgbClr val="19B49B"/>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51"/>
              </a:p>
            </p:txBody>
          </p:sp>
          <p:sp>
            <p:nvSpPr>
              <p:cNvPr id="10" name="Freeform 26">
                <a:extLst>
                  <a:ext uri="{FF2B5EF4-FFF2-40B4-BE49-F238E27FC236}">
                    <a16:creationId xmlns:a16="http://schemas.microsoft.com/office/drawing/2014/main" xmlns="" id="{EF09BBDA-B79C-4BC1-8885-D9C15CD76EB4}"/>
                  </a:ext>
                </a:extLst>
              </p:cNvPr>
              <p:cNvSpPr>
                <a:spLocks noEditPoints="1"/>
              </p:cNvSpPr>
              <p:nvPr/>
            </p:nvSpPr>
            <p:spPr bwMode="auto">
              <a:xfrm>
                <a:off x="3645016" y="1115250"/>
                <a:ext cx="298571" cy="300064"/>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189" tIns="33594" rIns="67189" bIns="33594" numCol="1" anchor="t" anchorCtr="0" compatLnSpc="1"/>
              <a:lstStyle/>
              <a:p>
                <a:endParaRPr lang="zh-CN" altLang="en-US" sz="2351"/>
              </a:p>
            </p:txBody>
          </p:sp>
        </p:grpSp>
        <p:pic>
          <p:nvPicPr>
            <p:cNvPr id="23" name="Group 113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354" y="3069445"/>
              <a:ext cx="731520" cy="5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14419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
                                        <p:tgtEl>
                                          <p:spTgt spid="22"/>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300"/>
                                        <p:tgtEl>
                                          <p:spTgt spid="17"/>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400" fill="hold"/>
                                        <p:tgtEl>
                                          <p:spTgt spid="16"/>
                                        </p:tgtEl>
                                        <p:attrNameLst>
                                          <p:attrName>ppt_x</p:attrName>
                                        </p:attrNameLst>
                                      </p:cBhvr>
                                      <p:tavLst>
                                        <p:tav tm="0">
                                          <p:val>
                                            <p:strVal val="0-#ppt_w/2"/>
                                          </p:val>
                                        </p:tav>
                                        <p:tav tm="100000">
                                          <p:val>
                                            <p:strVal val="#ppt_x"/>
                                          </p:val>
                                        </p:tav>
                                      </p:tavLst>
                                    </p:anim>
                                    <p:anim calcmode="lin" valueType="num">
                                      <p:cBhvr additive="base">
                                        <p:cTn id="15" dur="400" fill="hold"/>
                                        <p:tgtEl>
                                          <p:spTgt spid="16"/>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400" fill="hold"/>
                                        <p:tgtEl>
                                          <p:spTgt spid="15"/>
                                        </p:tgtEl>
                                        <p:attrNameLst>
                                          <p:attrName>ppt_x</p:attrName>
                                        </p:attrNameLst>
                                      </p:cBhvr>
                                      <p:tavLst>
                                        <p:tav tm="0">
                                          <p:val>
                                            <p:strVal val="0-#ppt_w/2"/>
                                          </p:val>
                                        </p:tav>
                                        <p:tav tm="100000">
                                          <p:val>
                                            <p:strVal val="#ppt_x"/>
                                          </p:val>
                                        </p:tav>
                                      </p:tavLst>
                                    </p:anim>
                                    <p:anim calcmode="lin" valueType="num">
                                      <p:cBhvr additive="base">
                                        <p:cTn id="20" dur="4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940"/>
                            </p:stCondLst>
                            <p:childTnLst>
                              <p:par>
                                <p:cTn id="22" presetID="16" presetClass="entr" presetSubtype="2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4" presetClass="entr" presetSubtype="1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400"/>
                                        <p:tgtEl>
                                          <p:spTgt spid="18"/>
                                        </p:tgtEl>
                                      </p:cBhvr>
                                    </p:animEffect>
                                  </p:childTnLst>
                                </p:cTn>
                              </p:par>
                            </p:childTnLst>
                          </p:cTn>
                        </p:par>
                        <p:par>
                          <p:cTn id="28" fill="hold">
                            <p:stCondLst>
                              <p:cond delay="144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1940"/>
                            </p:stCondLst>
                            <p:childTnLst>
                              <p:par>
                                <p:cTn id="33" presetID="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244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childTnLst>
                          </p:cTn>
                        </p:par>
                        <p:par>
                          <p:cTn id="41" fill="hold">
                            <p:stCondLst>
                              <p:cond delay="2940"/>
                            </p:stCondLst>
                            <p:childTnLst>
                              <p:par>
                                <p:cTn id="42" presetID="31"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 calcmode="lin" valueType="num">
                                      <p:cBhvr>
                                        <p:cTn id="46" dur="1000" fill="hold"/>
                                        <p:tgtEl>
                                          <p:spTgt spid="13"/>
                                        </p:tgtEl>
                                        <p:attrNameLst>
                                          <p:attrName>style.rotation</p:attrName>
                                        </p:attrNameLst>
                                      </p:cBhvr>
                                      <p:tavLst>
                                        <p:tav tm="0">
                                          <p:val>
                                            <p:fltVal val="90"/>
                                          </p:val>
                                        </p:tav>
                                        <p:tav tm="100000">
                                          <p:val>
                                            <p:fltVal val="0"/>
                                          </p:val>
                                        </p:tav>
                                      </p:tavLst>
                                    </p:anim>
                                    <p:animEffect transition="in" filter="fade">
                                      <p:cBhvr>
                                        <p:cTn id="47" dur="1000"/>
                                        <p:tgtEl>
                                          <p:spTgt spid="13"/>
                                        </p:tgtEl>
                                      </p:cBhvr>
                                    </p:animEffect>
                                  </p:childTnLst>
                                </p:cTn>
                              </p:par>
                            </p:childTnLst>
                          </p:cTn>
                        </p:par>
                        <p:par>
                          <p:cTn id="48" fill="hold">
                            <p:stCondLst>
                              <p:cond delay="3940"/>
                            </p:stCondLst>
                            <p:childTnLst>
                              <p:par>
                                <p:cTn id="49" presetID="1" presetClass="path" presetSubtype="0" accel="50000" decel="50000" fill="hold" grpId="0" nodeType="afterEffect">
                                  <p:stCondLst>
                                    <p:cond delay="0"/>
                                  </p:stCondLst>
                                  <p:childTnLst>
                                    <p:animMotion origin="layout" path="M 0.01217 -2.86074E-6 C 0.04127 -2.86074E-6 0.06526 0.03056 0.06526 0.06837 C 0.06526 0.10555 0.04127 0.13674 0.01217 0.13674 C -0.01728 0.13674 -0.04091 0.10555 -0.04091 0.06837 C -0.04091 0.03056 -0.01728 -2.86074E-6 0.01217 -2.86074E-6 Z " pathEditMode="relative" rAng="0" ptsTypes="fffff">
                                      <p:cBhvr>
                                        <p:cTn id="50" dur="2000" fill="hold"/>
                                        <p:tgtEl>
                                          <p:spTgt spid="8"/>
                                        </p:tgtEl>
                                        <p:attrNameLst>
                                          <p:attrName>ppt_x</p:attrName>
                                          <p:attrName>ppt_y</p:attrName>
                                        </p:attrNameLst>
                                      </p:cBhvr>
                                      <p:rCtr x="0" y="68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3" grpId="0"/>
      <p:bldP spid="15" grpId="0"/>
      <p:bldP spid="16"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365969A-5973-4DA1-A4CB-B68896A49616}"/>
              </a:ext>
            </a:extLst>
          </p:cNvPr>
          <p:cNvGrpSpPr/>
          <p:nvPr/>
        </p:nvGrpSpPr>
        <p:grpSpPr>
          <a:xfrm>
            <a:off x="1020833" y="1622624"/>
            <a:ext cx="7066198" cy="2603596"/>
            <a:chOff x="1928593" y="1792523"/>
            <a:chExt cx="5391597" cy="1986576"/>
          </a:xfrm>
        </p:grpSpPr>
        <p:sp>
          <p:nvSpPr>
            <p:cNvPr id="3" name="Freeform 21">
              <a:extLst>
                <a:ext uri="{FF2B5EF4-FFF2-40B4-BE49-F238E27FC236}">
                  <a16:creationId xmlns:a16="http://schemas.microsoft.com/office/drawing/2014/main" xmlns="" id="{10DAC7E9-7FB3-4610-B35A-2A8C6D48AD12}"/>
                </a:ext>
              </a:extLst>
            </p:cNvPr>
            <p:cNvSpPr/>
            <p:nvPr/>
          </p:nvSpPr>
          <p:spPr bwMode="auto">
            <a:xfrm>
              <a:off x="3575845" y="1792523"/>
              <a:ext cx="974725" cy="973438"/>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rgbClr val="19B49B"/>
            </a:solidFill>
            <a:ln>
              <a:noFill/>
            </a:ln>
          </p:spPr>
          <p:txBody>
            <a:bodyPr/>
            <a:lstStyle/>
            <a:p>
              <a:endParaRPr lang="zh-CN" altLang="en-US" sz="2939"/>
            </a:p>
          </p:txBody>
        </p:sp>
        <p:sp>
          <p:nvSpPr>
            <p:cNvPr id="4" name="Freeform 22">
              <a:extLst>
                <a:ext uri="{FF2B5EF4-FFF2-40B4-BE49-F238E27FC236}">
                  <a16:creationId xmlns:a16="http://schemas.microsoft.com/office/drawing/2014/main" xmlns="" id="{5C3F2D59-F7B9-445B-9C58-E56B4AA173B5}"/>
                </a:ext>
              </a:extLst>
            </p:cNvPr>
            <p:cNvSpPr/>
            <p:nvPr/>
          </p:nvSpPr>
          <p:spPr bwMode="auto">
            <a:xfrm>
              <a:off x="4588670" y="1792523"/>
              <a:ext cx="973137" cy="973438"/>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rgbClr val="53585F"/>
            </a:solidFill>
            <a:ln>
              <a:noFill/>
            </a:ln>
          </p:spPr>
          <p:txBody>
            <a:bodyPr/>
            <a:lstStyle/>
            <a:p>
              <a:endParaRPr lang="zh-CN" altLang="en-US" sz="2939"/>
            </a:p>
          </p:txBody>
        </p:sp>
        <p:sp>
          <p:nvSpPr>
            <p:cNvPr id="5" name="Freeform 23">
              <a:extLst>
                <a:ext uri="{FF2B5EF4-FFF2-40B4-BE49-F238E27FC236}">
                  <a16:creationId xmlns:a16="http://schemas.microsoft.com/office/drawing/2014/main" xmlns="" id="{C6CDB57D-79C4-453A-96E2-B858EBA47453}"/>
                </a:ext>
              </a:extLst>
            </p:cNvPr>
            <p:cNvSpPr/>
            <p:nvPr/>
          </p:nvSpPr>
          <p:spPr bwMode="auto">
            <a:xfrm>
              <a:off x="3589799" y="2805661"/>
              <a:ext cx="974725" cy="973438"/>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rgbClr val="959AA2"/>
            </a:solidFill>
            <a:ln>
              <a:noFill/>
            </a:ln>
          </p:spPr>
          <p:txBody>
            <a:bodyPr/>
            <a:lstStyle/>
            <a:p>
              <a:endParaRPr lang="zh-CN" altLang="en-US" sz="2939"/>
            </a:p>
          </p:txBody>
        </p:sp>
        <p:sp>
          <p:nvSpPr>
            <p:cNvPr id="6" name="Freeform 24">
              <a:extLst>
                <a:ext uri="{FF2B5EF4-FFF2-40B4-BE49-F238E27FC236}">
                  <a16:creationId xmlns:a16="http://schemas.microsoft.com/office/drawing/2014/main" xmlns="" id="{EB14F233-F449-4DF7-B7EC-201A62DDBDCE}"/>
                </a:ext>
              </a:extLst>
            </p:cNvPr>
            <p:cNvSpPr/>
            <p:nvPr/>
          </p:nvSpPr>
          <p:spPr bwMode="auto">
            <a:xfrm>
              <a:off x="4588670" y="2805661"/>
              <a:ext cx="973137" cy="973438"/>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bg1">
                <a:lumMod val="75000"/>
              </a:schemeClr>
            </a:solidFill>
            <a:ln>
              <a:noFill/>
            </a:ln>
          </p:spPr>
          <p:txBody>
            <a:bodyPr/>
            <a:lstStyle/>
            <a:p>
              <a:endParaRPr lang="zh-CN" altLang="en-US" sz="2939"/>
            </a:p>
          </p:txBody>
        </p:sp>
        <p:sp>
          <p:nvSpPr>
            <p:cNvPr id="7" name="Rectangle 25">
              <a:extLst>
                <a:ext uri="{FF2B5EF4-FFF2-40B4-BE49-F238E27FC236}">
                  <a16:creationId xmlns:a16="http://schemas.microsoft.com/office/drawing/2014/main" xmlns="" id="{EB21ECA8-131F-42DB-B7E0-307751B4EF07}"/>
                </a:ext>
              </a:extLst>
            </p:cNvPr>
            <p:cNvSpPr>
              <a:spLocks noChangeArrowheads="1"/>
            </p:cNvSpPr>
            <p:nvPr/>
          </p:nvSpPr>
          <p:spPr bwMode="auto">
            <a:xfrm>
              <a:off x="3953296" y="1960851"/>
              <a:ext cx="237285" cy="6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291" dirty="0">
                  <a:solidFill>
                    <a:srgbClr val="FFFFFF"/>
                  </a:solidFill>
                  <a:latin typeface="+mj-lt"/>
                </a:rPr>
                <a:t>S</a:t>
              </a:r>
              <a:endParaRPr lang="zh-CN" altLang="zh-CN" sz="5291" dirty="0">
                <a:latin typeface="+mj-lt"/>
              </a:endParaRPr>
            </a:p>
          </p:txBody>
        </p:sp>
        <p:sp>
          <p:nvSpPr>
            <p:cNvPr id="8" name="Rectangle 26">
              <a:extLst>
                <a:ext uri="{FF2B5EF4-FFF2-40B4-BE49-F238E27FC236}">
                  <a16:creationId xmlns:a16="http://schemas.microsoft.com/office/drawing/2014/main" xmlns="" id="{988B875D-201E-44D4-92FD-76ACB0A1B854}"/>
                </a:ext>
              </a:extLst>
            </p:cNvPr>
            <p:cNvSpPr>
              <a:spLocks noChangeArrowheads="1"/>
            </p:cNvSpPr>
            <p:nvPr/>
          </p:nvSpPr>
          <p:spPr bwMode="auto">
            <a:xfrm>
              <a:off x="4804201" y="1960851"/>
              <a:ext cx="461114" cy="6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291" dirty="0">
                  <a:solidFill>
                    <a:srgbClr val="FFFFFF"/>
                  </a:solidFill>
                  <a:latin typeface="+mj-lt"/>
                </a:rPr>
                <a:t>W</a:t>
              </a:r>
              <a:endParaRPr lang="zh-CN" altLang="zh-CN" sz="5291" dirty="0">
                <a:latin typeface="+mj-lt"/>
              </a:endParaRPr>
            </a:p>
          </p:txBody>
        </p:sp>
        <p:sp>
          <p:nvSpPr>
            <p:cNvPr id="9" name="Rectangle 27">
              <a:extLst>
                <a:ext uri="{FF2B5EF4-FFF2-40B4-BE49-F238E27FC236}">
                  <a16:creationId xmlns:a16="http://schemas.microsoft.com/office/drawing/2014/main" xmlns="" id="{4C251FC3-279B-4C16-956A-FDD34F2AFDEB}"/>
                </a:ext>
              </a:extLst>
            </p:cNvPr>
            <p:cNvSpPr>
              <a:spLocks noChangeArrowheads="1"/>
            </p:cNvSpPr>
            <p:nvPr/>
          </p:nvSpPr>
          <p:spPr bwMode="auto">
            <a:xfrm>
              <a:off x="3926104" y="2913644"/>
              <a:ext cx="342471" cy="6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291" dirty="0">
                  <a:solidFill>
                    <a:srgbClr val="FFFFFF"/>
                  </a:solidFill>
                  <a:latin typeface="+mj-lt"/>
                </a:rPr>
                <a:t>O</a:t>
              </a:r>
              <a:endParaRPr lang="zh-CN" altLang="zh-CN" sz="5291" dirty="0">
                <a:latin typeface="+mj-lt"/>
              </a:endParaRPr>
            </a:p>
          </p:txBody>
        </p:sp>
        <p:sp>
          <p:nvSpPr>
            <p:cNvPr id="10" name="Rectangle 28">
              <a:extLst>
                <a:ext uri="{FF2B5EF4-FFF2-40B4-BE49-F238E27FC236}">
                  <a16:creationId xmlns:a16="http://schemas.microsoft.com/office/drawing/2014/main" xmlns="" id="{E7EE48BD-4235-42F8-A451-85195AE556FD}"/>
                </a:ext>
              </a:extLst>
            </p:cNvPr>
            <p:cNvSpPr>
              <a:spLocks noChangeArrowheads="1"/>
            </p:cNvSpPr>
            <p:nvPr/>
          </p:nvSpPr>
          <p:spPr bwMode="auto">
            <a:xfrm>
              <a:off x="4928622" y="2913644"/>
              <a:ext cx="251962" cy="6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5291" dirty="0">
                  <a:solidFill>
                    <a:srgbClr val="FFFFFF"/>
                  </a:solidFill>
                  <a:latin typeface="+mj-lt"/>
                </a:rPr>
                <a:t>T</a:t>
              </a:r>
              <a:endParaRPr lang="zh-CN" altLang="zh-CN" sz="5291" dirty="0">
                <a:latin typeface="+mj-lt"/>
              </a:endParaRPr>
            </a:p>
          </p:txBody>
        </p:sp>
        <p:sp>
          <p:nvSpPr>
            <p:cNvPr id="11" name="椭圆 10">
              <a:extLst>
                <a:ext uri="{FF2B5EF4-FFF2-40B4-BE49-F238E27FC236}">
                  <a16:creationId xmlns:a16="http://schemas.microsoft.com/office/drawing/2014/main" xmlns="" id="{5E9E62D4-2495-43D1-9297-9E9081253506}"/>
                </a:ext>
              </a:extLst>
            </p:cNvPr>
            <p:cNvSpPr/>
            <p:nvPr/>
          </p:nvSpPr>
          <p:spPr>
            <a:xfrm>
              <a:off x="4320209" y="2536523"/>
              <a:ext cx="503582" cy="503737"/>
            </a:xfrm>
            <a:prstGeom prst="ellipse">
              <a:avLst/>
            </a:prstGeom>
            <a:solidFill>
              <a:srgbClr val="13877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939"/>
            </a:p>
          </p:txBody>
        </p:sp>
        <p:sp>
          <p:nvSpPr>
            <p:cNvPr id="12" name="Freeform 6">
              <a:extLst>
                <a:ext uri="{FF2B5EF4-FFF2-40B4-BE49-F238E27FC236}">
                  <a16:creationId xmlns:a16="http://schemas.microsoft.com/office/drawing/2014/main" xmlns="" id="{A50AFEC2-A958-49E6-9FA6-734237E4175B}"/>
                </a:ext>
              </a:extLst>
            </p:cNvPr>
            <p:cNvSpPr>
              <a:spLocks noEditPoints="1"/>
            </p:cNvSpPr>
            <p:nvPr/>
          </p:nvSpPr>
          <p:spPr bwMode="auto">
            <a:xfrm>
              <a:off x="4440358" y="2687553"/>
              <a:ext cx="263284" cy="201676"/>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67189" tIns="33594" rIns="67189" bIns="33594" numCol="1" anchor="t" anchorCtr="0" compatLnSpc="1"/>
            <a:lstStyle/>
            <a:p>
              <a:endParaRPr lang="zh-CN" altLang="en-US" sz="2939"/>
            </a:p>
          </p:txBody>
        </p:sp>
        <p:sp>
          <p:nvSpPr>
            <p:cNvPr id="13" name="Rectangle 37">
              <a:extLst>
                <a:ext uri="{FF2B5EF4-FFF2-40B4-BE49-F238E27FC236}">
                  <a16:creationId xmlns:a16="http://schemas.microsoft.com/office/drawing/2014/main" xmlns="" id="{8D42A204-F789-46C7-BD72-EF767C9DECDB}"/>
                </a:ext>
              </a:extLst>
            </p:cNvPr>
            <p:cNvSpPr>
              <a:spLocks noChangeArrowheads="1"/>
            </p:cNvSpPr>
            <p:nvPr/>
          </p:nvSpPr>
          <p:spPr bwMode="auto">
            <a:xfrm>
              <a:off x="1928593" y="2033969"/>
              <a:ext cx="1569387" cy="28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220"/>
                </a:spcBef>
              </a:pPr>
              <a:r>
                <a:rPr lang="zh-TW" altLang="en-US" sz="2000" b="1" dirty="0">
                  <a:solidFill>
                    <a:schemeClr val="tx1">
                      <a:lumMod val="75000"/>
                      <a:lumOff val="25000"/>
                    </a:schemeClr>
                  </a:solidFill>
                  <a:latin typeface="Adobe 繁黑體 Std B" pitchFamily="34" charset="-120"/>
                  <a:ea typeface="Adobe 繁黑體 Std B" pitchFamily="34" charset="-120"/>
                </a:rPr>
                <a:t>有線上購物服務</a:t>
              </a:r>
            </a:p>
          </p:txBody>
        </p:sp>
        <p:sp>
          <p:nvSpPr>
            <p:cNvPr id="14" name="Rectangle 38">
              <a:extLst>
                <a:ext uri="{FF2B5EF4-FFF2-40B4-BE49-F238E27FC236}">
                  <a16:creationId xmlns:a16="http://schemas.microsoft.com/office/drawing/2014/main" xmlns="" id="{B49E7468-F9AC-460F-91E1-776BFAA56172}"/>
                </a:ext>
              </a:extLst>
            </p:cNvPr>
            <p:cNvSpPr>
              <a:spLocks noChangeArrowheads="1"/>
            </p:cNvSpPr>
            <p:nvPr/>
          </p:nvSpPr>
          <p:spPr bwMode="auto">
            <a:xfrm>
              <a:off x="1928593" y="3069188"/>
              <a:ext cx="1597520" cy="58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220"/>
                </a:spcBef>
              </a:pPr>
              <a:r>
                <a:rPr lang="zh-TW" altLang="en-US" sz="2000" b="1" dirty="0">
                  <a:solidFill>
                    <a:schemeClr val="tx1">
                      <a:lumMod val="75000"/>
                      <a:lumOff val="25000"/>
                    </a:schemeClr>
                  </a:solidFill>
                  <a:latin typeface="Adobe 繁黑體 Std B" pitchFamily="34" charset="-120"/>
                  <a:ea typeface="Adobe 繁黑體 Std B" pitchFamily="34" charset="-120"/>
                </a:rPr>
                <a:t>相比其他</a:t>
              </a:r>
              <a:r>
                <a:rPr lang="zh-TW" altLang="en-US" sz="2000" b="1" dirty="0" smtClean="0">
                  <a:solidFill>
                    <a:schemeClr val="tx1">
                      <a:lumMod val="75000"/>
                      <a:lumOff val="25000"/>
                    </a:schemeClr>
                  </a:solidFill>
                  <a:latin typeface="Adobe 繁黑體 Std B" pitchFamily="34" charset="-120"/>
                  <a:ea typeface="Adobe 繁黑體 Std B" pitchFamily="34" charset="-120"/>
                </a:rPr>
                <a:t>店家</a:t>
              </a:r>
              <a:endParaRPr lang="en-US" altLang="zh-TW" sz="2000" b="1" dirty="0" smtClean="0">
                <a:solidFill>
                  <a:schemeClr val="tx1">
                    <a:lumMod val="75000"/>
                    <a:lumOff val="25000"/>
                  </a:schemeClr>
                </a:solidFill>
                <a:latin typeface="Adobe 繁黑體 Std B" pitchFamily="34" charset="-120"/>
                <a:ea typeface="Adobe 繁黑體 Std B" pitchFamily="34" charset="-120"/>
              </a:endParaRPr>
            </a:p>
            <a:p>
              <a:pPr algn="r">
                <a:lnSpc>
                  <a:spcPct val="120000"/>
                </a:lnSpc>
                <a:spcBef>
                  <a:spcPts val="220"/>
                </a:spcBef>
              </a:pPr>
              <a:r>
                <a:rPr lang="zh-TW" altLang="en-US" sz="2000" b="1" dirty="0" smtClean="0">
                  <a:solidFill>
                    <a:schemeClr val="tx1">
                      <a:lumMod val="75000"/>
                      <a:lumOff val="25000"/>
                    </a:schemeClr>
                  </a:solidFill>
                  <a:latin typeface="Adobe 繁黑體 Std B" pitchFamily="34" charset="-120"/>
                  <a:ea typeface="Adobe 繁黑體 Std B" pitchFamily="34" charset="-120"/>
                </a:rPr>
                <a:t>有</a:t>
              </a:r>
              <a:r>
                <a:rPr lang="zh-TW" altLang="en-US" sz="2000" b="1" dirty="0">
                  <a:solidFill>
                    <a:schemeClr val="tx1">
                      <a:lumMod val="75000"/>
                      <a:lumOff val="25000"/>
                    </a:schemeClr>
                  </a:solidFill>
                  <a:latin typeface="Adobe 繁黑體 Std B" pitchFamily="34" charset="-120"/>
                  <a:ea typeface="Adobe 繁黑體 Std B" pitchFamily="34" charset="-120"/>
                </a:rPr>
                <a:t>更好的網路服務</a:t>
              </a:r>
            </a:p>
          </p:txBody>
        </p:sp>
        <p:sp>
          <p:nvSpPr>
            <p:cNvPr id="15" name="Rectangle 39">
              <a:extLst>
                <a:ext uri="{FF2B5EF4-FFF2-40B4-BE49-F238E27FC236}">
                  <a16:creationId xmlns:a16="http://schemas.microsoft.com/office/drawing/2014/main" xmlns="" id="{E719F28D-640B-49D4-BE12-9BBAB384344E}"/>
                </a:ext>
              </a:extLst>
            </p:cNvPr>
            <p:cNvSpPr>
              <a:spLocks noChangeArrowheads="1"/>
            </p:cNvSpPr>
            <p:nvPr/>
          </p:nvSpPr>
          <p:spPr bwMode="auto">
            <a:xfrm>
              <a:off x="5709967" y="1957770"/>
              <a:ext cx="1576463" cy="58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220"/>
                </a:spcBef>
              </a:pPr>
              <a:r>
                <a:rPr lang="zh-TW" altLang="en-US" sz="2000" b="1" dirty="0">
                  <a:solidFill>
                    <a:schemeClr val="tx1">
                      <a:lumMod val="75000"/>
                      <a:lumOff val="25000"/>
                    </a:schemeClr>
                  </a:solidFill>
                  <a:latin typeface="Adobe 繁黑體 Std B" pitchFamily="34" charset="-120"/>
                  <a:ea typeface="Adobe 繁黑體 Std B" pitchFamily="34" charset="-120"/>
                </a:rPr>
                <a:t>沒有</a:t>
              </a:r>
              <a:r>
                <a:rPr lang="en-US" altLang="zh-TW" sz="2000" b="1" dirty="0">
                  <a:solidFill>
                    <a:schemeClr val="tx1">
                      <a:lumMod val="75000"/>
                      <a:lumOff val="25000"/>
                    </a:schemeClr>
                  </a:solidFill>
                  <a:latin typeface="Adobe 繁黑體 Std B" pitchFamily="34" charset="-120"/>
                  <a:ea typeface="Adobe 繁黑體 Std B" pitchFamily="34" charset="-120"/>
                </a:rPr>
                <a:t>POS</a:t>
              </a:r>
              <a:r>
                <a:rPr lang="zh-TW" altLang="en-US" sz="2000" b="1" dirty="0" smtClean="0">
                  <a:solidFill>
                    <a:schemeClr val="tx1">
                      <a:lumMod val="75000"/>
                      <a:lumOff val="25000"/>
                    </a:schemeClr>
                  </a:solidFill>
                  <a:latin typeface="Adobe 繁黑體 Std B" pitchFamily="34" charset="-120"/>
                  <a:ea typeface="Adobe 繁黑體 Std B" pitchFamily="34" charset="-120"/>
                </a:rPr>
                <a:t>系統</a:t>
              </a:r>
              <a:endParaRPr lang="en-US" altLang="zh-TW" sz="2000" b="1" dirty="0" smtClean="0">
                <a:solidFill>
                  <a:schemeClr val="tx1">
                    <a:lumMod val="75000"/>
                    <a:lumOff val="25000"/>
                  </a:schemeClr>
                </a:solidFill>
                <a:latin typeface="Adobe 繁黑體 Std B" pitchFamily="34" charset="-120"/>
                <a:ea typeface="Adobe 繁黑體 Std B" pitchFamily="34" charset="-120"/>
              </a:endParaRPr>
            </a:p>
            <a:p>
              <a:pPr>
                <a:lnSpc>
                  <a:spcPct val="120000"/>
                </a:lnSpc>
                <a:spcBef>
                  <a:spcPts val="220"/>
                </a:spcBef>
              </a:pPr>
              <a:r>
                <a:rPr lang="zh-TW" altLang="en-US" sz="2000" b="1" dirty="0" smtClean="0">
                  <a:solidFill>
                    <a:schemeClr val="tx1">
                      <a:lumMod val="75000"/>
                      <a:lumOff val="25000"/>
                    </a:schemeClr>
                  </a:solidFill>
                  <a:latin typeface="Adobe 繁黑體 Std B" pitchFamily="34" charset="-120"/>
                  <a:ea typeface="Adobe 繁黑體 Std B" pitchFamily="34" charset="-120"/>
                </a:rPr>
                <a:t>來</a:t>
              </a:r>
              <a:r>
                <a:rPr lang="zh-TW" altLang="en-US" sz="2000" b="1" dirty="0">
                  <a:solidFill>
                    <a:schemeClr val="tx1">
                      <a:lumMod val="75000"/>
                      <a:lumOff val="25000"/>
                    </a:schemeClr>
                  </a:solidFill>
                  <a:latin typeface="Adobe 繁黑體 Std B" pitchFamily="34" charset="-120"/>
                  <a:ea typeface="Adobe 繁黑體 Std B" pitchFamily="34" charset="-120"/>
                </a:rPr>
                <a:t>管理貨物</a:t>
              </a:r>
            </a:p>
          </p:txBody>
        </p:sp>
        <p:sp>
          <p:nvSpPr>
            <p:cNvPr id="16" name="Rectangle 40">
              <a:extLst>
                <a:ext uri="{FF2B5EF4-FFF2-40B4-BE49-F238E27FC236}">
                  <a16:creationId xmlns:a16="http://schemas.microsoft.com/office/drawing/2014/main" xmlns="" id="{F9BE2FD1-7DFE-4D43-802D-A664E01B51EC}"/>
                </a:ext>
              </a:extLst>
            </p:cNvPr>
            <p:cNvSpPr>
              <a:spLocks noChangeArrowheads="1"/>
            </p:cNvSpPr>
            <p:nvPr/>
          </p:nvSpPr>
          <p:spPr bwMode="auto">
            <a:xfrm>
              <a:off x="5709967" y="3069188"/>
              <a:ext cx="1610223" cy="58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220"/>
                </a:spcBef>
              </a:pPr>
              <a:r>
                <a:rPr lang="zh-TW" altLang="en-US" sz="2000" b="1" dirty="0">
                  <a:solidFill>
                    <a:schemeClr val="tx1">
                      <a:lumMod val="75000"/>
                      <a:lumOff val="25000"/>
                    </a:schemeClr>
                  </a:solidFill>
                  <a:latin typeface="Adobe 繁黑體 Std B" pitchFamily="34" charset="-120"/>
                  <a:ea typeface="Adobe 繁黑體 Std B" pitchFamily="34" charset="-120"/>
                </a:rPr>
                <a:t>沒有大企業的</a:t>
              </a:r>
            </a:p>
            <a:p>
              <a:pPr>
                <a:lnSpc>
                  <a:spcPct val="120000"/>
                </a:lnSpc>
                <a:spcBef>
                  <a:spcPts val="220"/>
                </a:spcBef>
              </a:pPr>
              <a:r>
                <a:rPr lang="zh-TW" altLang="en-US" sz="2000" b="1" dirty="0">
                  <a:solidFill>
                    <a:schemeClr val="tx1">
                      <a:lumMod val="75000"/>
                      <a:lumOff val="25000"/>
                    </a:schemeClr>
                  </a:solidFill>
                  <a:latin typeface="Adobe 繁黑體 Std B" pitchFamily="34" charset="-120"/>
                  <a:ea typeface="Adobe 繁黑體 Std B" pitchFamily="34" charset="-120"/>
                </a:rPr>
                <a:t>網頁管理資源</a:t>
              </a:r>
            </a:p>
          </p:txBody>
        </p:sp>
      </p:grpSp>
      <p:sp>
        <p:nvSpPr>
          <p:cNvPr id="17" name="TextBox 20">
            <a:extLst>
              <a:ext uri="{FF2B5EF4-FFF2-40B4-BE49-F238E27FC236}">
                <a16:creationId xmlns:a16="http://schemas.microsoft.com/office/drawing/2014/main" xmlns="" id="{468B2A53-EC74-4A7B-B782-C52DE845044D}"/>
              </a:ext>
            </a:extLst>
          </p:cNvPr>
          <p:cNvSpPr txBox="1"/>
          <p:nvPr/>
        </p:nvSpPr>
        <p:spPr>
          <a:xfrm>
            <a:off x="907976" y="292746"/>
            <a:ext cx="2067957" cy="400110"/>
          </a:xfrm>
          <a:prstGeom prst="rect">
            <a:avLst/>
          </a:prstGeom>
          <a:noFill/>
        </p:spPr>
        <p:txBody>
          <a:bodyPr wrap="square" rtlCol="0">
            <a:spAutoFit/>
          </a:bodyPr>
          <a:lstStyle/>
          <a:p>
            <a:r>
              <a:rPr lang="en-US" altLang="zh-CN" sz="2000" dirty="0" smtClean="0">
                <a:effectLst>
                  <a:outerShdw blurRad="38100" dist="38100" dir="2700000" algn="tl">
                    <a:srgbClr val="000000">
                      <a:alpha val="43137"/>
                    </a:srgbClr>
                  </a:outerShdw>
                </a:effectLst>
                <a:latin typeface="Adobe 仿宋 Std R" pitchFamily="18" charset="-128"/>
                <a:ea typeface="Adobe 仿宋 Std R" pitchFamily="18" charset="-128"/>
              </a:rPr>
              <a:t>SWOT</a:t>
            </a:r>
            <a:r>
              <a:rPr lang="zh-CN" altLang="en-US" sz="2000" dirty="0" smtClean="0">
                <a:effectLst>
                  <a:outerShdw blurRad="38100" dist="38100" dir="2700000" algn="tl">
                    <a:srgbClr val="000000">
                      <a:alpha val="43137"/>
                    </a:srgbClr>
                  </a:outerShdw>
                </a:effectLst>
                <a:latin typeface="Adobe 仿宋 Std R" pitchFamily="18" charset="-128"/>
                <a:ea typeface="Adobe 仿宋 Std R" pitchFamily="18" charset="-128"/>
              </a:rPr>
              <a:t>分析</a:t>
            </a:r>
            <a:endParaRPr lang="zh-CN" altLang="en-US" sz="2000" dirty="0">
              <a:effectLst>
                <a:outerShdw blurRad="38100" dist="38100" dir="2700000" algn="tl">
                  <a:srgbClr val="000000">
                    <a:alpha val="43137"/>
                  </a:srgbClr>
                </a:outerShdw>
              </a:effectLst>
              <a:latin typeface="Adobe 仿宋 Std R" pitchFamily="18" charset="-128"/>
              <a:ea typeface="Adobe 仿宋 Std R" pitchFamily="18" charset="-128"/>
            </a:endParaRPr>
          </a:p>
        </p:txBody>
      </p:sp>
      <p:sp>
        <p:nvSpPr>
          <p:cNvPr id="18" name="矩形 17">
            <a:extLst>
              <a:ext uri="{FF2B5EF4-FFF2-40B4-BE49-F238E27FC236}">
                <a16:creationId xmlns:a16="http://schemas.microsoft.com/office/drawing/2014/main" xmlns="" id="{7E670064-625B-4001-A5A8-FFE1EBEB94BA}"/>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Agency FB" panose="020B0503020202020204" pitchFamily="34" charset="0"/>
              </a:rPr>
              <a:t>0</a:t>
            </a:r>
            <a:r>
              <a:rPr lang="en-US" altLang="zh-TW" sz="2000" dirty="0" smtClean="0">
                <a:latin typeface="Agency FB" panose="020B0503020202020204" pitchFamily="34" charset="0"/>
              </a:rPr>
              <a:t>3</a:t>
            </a:r>
            <a:endParaRPr lang="zh-CN" altLang="en-US" sz="2000" dirty="0">
              <a:latin typeface="Agency FB" panose="020B0503020202020204" pitchFamily="34" charset="0"/>
            </a:endParaRPr>
          </a:p>
        </p:txBody>
      </p:sp>
      <p:cxnSp>
        <p:nvCxnSpPr>
          <p:cNvPr id="19" name="直接连接符 18">
            <a:extLst>
              <a:ext uri="{FF2B5EF4-FFF2-40B4-BE49-F238E27FC236}">
                <a16:creationId xmlns:a16="http://schemas.microsoft.com/office/drawing/2014/main" xmlns="" id="{1F487815-C831-4A9C-9DD2-D7FEDF283B11}"/>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xmlns="" id="{62D097D5-B333-4B58-B999-C861961F04C2}"/>
              </a:ext>
            </a:extLst>
          </p:cNvPr>
          <p:cNvGrpSpPr/>
          <p:nvPr/>
        </p:nvGrpSpPr>
        <p:grpSpPr>
          <a:xfrm>
            <a:off x="6836829" y="219003"/>
            <a:ext cx="2812751" cy="584775"/>
            <a:chOff x="6836829" y="219003"/>
            <a:chExt cx="2812751" cy="584775"/>
          </a:xfrm>
        </p:grpSpPr>
        <p:sp>
          <p:nvSpPr>
            <p:cNvPr id="21" name="TextBox 20">
              <a:extLst>
                <a:ext uri="{FF2B5EF4-FFF2-40B4-BE49-F238E27FC236}">
                  <a16:creationId xmlns:a16="http://schemas.microsoft.com/office/drawing/2014/main" xmlns="" id="{EFF44A8B-D4B8-44FD-9F56-22ED25F00039}"/>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2" name="TextBox 20">
              <a:extLst>
                <a:ext uri="{FF2B5EF4-FFF2-40B4-BE49-F238E27FC236}">
                  <a16:creationId xmlns:a16="http://schemas.microsoft.com/office/drawing/2014/main" xmlns="" id="{8822499B-1258-4439-9614-A07BFD8AE5DB}"/>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23" name="TextBox 20">
              <a:extLst>
                <a:ext uri="{FF2B5EF4-FFF2-40B4-BE49-F238E27FC236}">
                  <a16:creationId xmlns:a16="http://schemas.microsoft.com/office/drawing/2014/main" xmlns="" id="{213F5FB6-3B86-48CC-9FE6-46E1DBCE816F}"/>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4" name="任意多边形: 形状 23">
            <a:extLst>
              <a:ext uri="{FF2B5EF4-FFF2-40B4-BE49-F238E27FC236}">
                <a16:creationId xmlns:a16="http://schemas.microsoft.com/office/drawing/2014/main" xmlns="" id="{79A69841-290D-4BF8-9EA4-F7315B93A46B}"/>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8695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
                                        <p:tgtEl>
                                          <p:spTgt spid="24"/>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300"/>
                                        <p:tgtEl>
                                          <p:spTgt spid="19"/>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400" fill="hold"/>
                                        <p:tgtEl>
                                          <p:spTgt spid="18"/>
                                        </p:tgtEl>
                                        <p:attrNameLst>
                                          <p:attrName>ppt_x</p:attrName>
                                        </p:attrNameLst>
                                      </p:cBhvr>
                                      <p:tavLst>
                                        <p:tav tm="0">
                                          <p:val>
                                            <p:strVal val="0-#ppt_w/2"/>
                                          </p:val>
                                        </p:tav>
                                        <p:tav tm="100000">
                                          <p:val>
                                            <p:strVal val="#ppt_x"/>
                                          </p:val>
                                        </p:tav>
                                      </p:tavLst>
                                    </p:anim>
                                    <p:anim calcmode="lin" valueType="num">
                                      <p:cBhvr additive="base">
                                        <p:cTn id="15" dur="4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400" fill="hold"/>
                                        <p:tgtEl>
                                          <p:spTgt spid="17"/>
                                        </p:tgtEl>
                                        <p:attrNameLst>
                                          <p:attrName>ppt_x</p:attrName>
                                        </p:attrNameLst>
                                      </p:cBhvr>
                                      <p:tavLst>
                                        <p:tav tm="0">
                                          <p:val>
                                            <p:strVal val="0-#ppt_w/2"/>
                                          </p:val>
                                        </p:tav>
                                        <p:tav tm="100000">
                                          <p:val>
                                            <p:strVal val="#ppt_x"/>
                                          </p:val>
                                        </p:tav>
                                      </p:tavLst>
                                    </p:anim>
                                    <p:anim calcmode="lin" valueType="num">
                                      <p:cBhvr additive="base">
                                        <p:cTn id="20" dur="400" fill="hold"/>
                                        <p:tgtEl>
                                          <p:spTgt spid="17"/>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400"/>
                                        <p:tgtEl>
                                          <p:spTgt spid="20"/>
                                        </p:tgtEl>
                                      </p:cBhvr>
                                    </p:animEffect>
                                  </p:childTnLst>
                                </p:cTn>
                              </p:par>
                            </p:childTnLst>
                          </p:cTn>
                        </p:par>
                        <p:par>
                          <p:cTn id="24" fill="hold">
                            <p:stCondLst>
                              <p:cond delay="940"/>
                            </p:stCondLst>
                            <p:childTnLst>
                              <p:par>
                                <p:cTn id="25" presetID="55"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strVal val="#ppt_w*0.70"/>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1E552104-824A-4032-9587-A289BA7B746D}"/>
              </a:ext>
            </a:extLst>
          </p:cNvPr>
          <p:cNvSpPr/>
          <p:nvPr/>
        </p:nvSpPr>
        <p:spPr>
          <a:xfrm>
            <a:off x="3479245" y="1873939"/>
            <a:ext cx="2237910" cy="2237911"/>
          </a:xfrm>
          <a:prstGeom prst="ellipse">
            <a:avLst/>
          </a:prstGeom>
          <a:noFill/>
          <a:ln w="762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a:defRPr/>
            </a:pPr>
            <a:endParaRPr lang="en-US" altLang="zh-TW" sz="2400" dirty="0" smtClean="0">
              <a:solidFill>
                <a:schemeClr val="tx1"/>
              </a:solidFill>
              <a:latin typeface="Adobe 黑体 Std R" pitchFamily="34" charset="-128"/>
              <a:ea typeface="Adobe 黑体 Std R" pitchFamily="34" charset="-128"/>
            </a:endParaRPr>
          </a:p>
          <a:p>
            <a:pPr algn="ctr">
              <a:defRPr/>
            </a:pPr>
            <a:endParaRPr lang="en-US" altLang="zh-TW" sz="2400" dirty="0">
              <a:solidFill>
                <a:schemeClr val="tx1"/>
              </a:solidFill>
              <a:latin typeface="Adobe 黑体 Std R" pitchFamily="34" charset="-128"/>
              <a:ea typeface="Adobe 黑体 Std R" pitchFamily="34" charset="-128"/>
            </a:endParaRPr>
          </a:p>
          <a:p>
            <a:pPr algn="ctr">
              <a:defRPr/>
            </a:pPr>
            <a:endParaRPr lang="en-US" altLang="zh-TW" sz="2000" dirty="0" smtClean="0">
              <a:solidFill>
                <a:schemeClr val="tx1"/>
              </a:solidFill>
              <a:latin typeface="Adobe 黑体 Std R" pitchFamily="34" charset="-128"/>
              <a:ea typeface="Adobe 黑体 Std R" pitchFamily="34" charset="-128"/>
            </a:endParaRPr>
          </a:p>
          <a:p>
            <a:pPr algn="ctr">
              <a:defRPr/>
            </a:pPr>
            <a:r>
              <a:rPr lang="zh-TW" altLang="en-US" sz="2000" dirty="0" smtClean="0">
                <a:solidFill>
                  <a:schemeClr val="tx1"/>
                </a:solidFill>
                <a:latin typeface="Adobe 黑体 Std R" pitchFamily="34" charset="-128"/>
                <a:ea typeface="Adobe 黑体 Std R" pitchFamily="34" charset="-128"/>
              </a:rPr>
              <a:t>同業</a:t>
            </a:r>
            <a:r>
              <a:rPr lang="zh-TW" altLang="en-US" sz="2000" dirty="0">
                <a:solidFill>
                  <a:schemeClr val="tx1"/>
                </a:solidFill>
                <a:latin typeface="Adobe 黑体 Std R" pitchFamily="34" charset="-128"/>
                <a:ea typeface="Adobe 黑体 Std R" pitchFamily="34" charset="-128"/>
              </a:rPr>
              <a:t>廠商競爭強度</a:t>
            </a:r>
            <a:r>
              <a:rPr lang="en-US" altLang="zh-TW" sz="2000" dirty="0">
                <a:solidFill>
                  <a:schemeClr val="tx1"/>
                </a:solidFill>
                <a:latin typeface="Adobe 黑体 Std R" pitchFamily="34" charset="-128"/>
                <a:ea typeface="Adobe 黑体 Std R" pitchFamily="34" charset="-128"/>
              </a:rPr>
              <a:t>:</a:t>
            </a:r>
            <a:r>
              <a:rPr lang="zh-TW" altLang="en-US" sz="2000" dirty="0">
                <a:solidFill>
                  <a:schemeClr val="tx1"/>
                </a:solidFill>
                <a:latin typeface="Adobe 黑体 Std R" pitchFamily="34" charset="-128"/>
                <a:ea typeface="Adobe 黑体 Std R" pitchFamily="34" charset="-128"/>
              </a:rPr>
              <a:t>高</a:t>
            </a:r>
            <a:endParaRPr lang="en-US" altLang="zh-TW" sz="2000" dirty="0">
              <a:solidFill>
                <a:schemeClr val="tx1"/>
              </a:solidFill>
              <a:latin typeface="Adobe 黑体 Std R" pitchFamily="34" charset="-128"/>
              <a:ea typeface="Adobe 黑体 Std R" pitchFamily="34" charset="-128"/>
            </a:endParaRPr>
          </a:p>
          <a:p>
            <a:pPr algn="ctr">
              <a:defRPr/>
            </a:pPr>
            <a:endParaRPr lang="zh-CN" altLang="en-US" sz="2351"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TextBox 15">
            <a:extLst>
              <a:ext uri="{FF2B5EF4-FFF2-40B4-BE49-F238E27FC236}">
                <a16:creationId xmlns:a16="http://schemas.microsoft.com/office/drawing/2014/main" xmlns="" id="{B3A63EC5-D704-4945-9820-FBCD944FA72A}"/>
              </a:ext>
            </a:extLst>
          </p:cNvPr>
          <p:cNvSpPr txBox="1">
            <a:spLocks noChangeArrowheads="1"/>
          </p:cNvSpPr>
          <p:nvPr/>
        </p:nvSpPr>
        <p:spPr bwMode="auto">
          <a:xfrm>
            <a:off x="7193280" y="2643397"/>
            <a:ext cx="1806258" cy="98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r>
              <a:rPr lang="zh-TW" altLang="en-US" sz="1200" dirty="0">
                <a:solidFill>
                  <a:schemeClr val="bg1">
                    <a:lumMod val="50000"/>
                  </a:schemeClr>
                </a:solidFill>
                <a:latin typeface="微软雅黑" pitchFamily="34" charset="-122"/>
                <a:ea typeface="微软雅黑" pitchFamily="34" charset="-122"/>
              </a:rPr>
              <a:t>完全競爭市場</a:t>
            </a:r>
            <a:r>
              <a:rPr lang="zh-TW" altLang="en-US" sz="1200" dirty="0" smtClean="0">
                <a:solidFill>
                  <a:schemeClr val="bg1">
                    <a:lumMod val="50000"/>
                  </a:schemeClr>
                </a:solidFill>
                <a:latin typeface="微软雅黑" pitchFamily="34" charset="-122"/>
                <a:ea typeface="微软雅黑" pitchFamily="34" charset="-122"/>
              </a:rPr>
              <a:t>消費者是</a:t>
            </a:r>
            <a:r>
              <a:rPr lang="zh-TW" altLang="en-US" sz="1200" dirty="0">
                <a:solidFill>
                  <a:schemeClr val="bg1">
                    <a:lumMod val="50000"/>
                  </a:schemeClr>
                </a:solidFill>
                <a:latin typeface="微软雅黑" pitchFamily="34" charset="-122"/>
                <a:ea typeface="微软雅黑" pitchFamily="34" charset="-122"/>
              </a:rPr>
              <a:t>價格的接受者</a:t>
            </a:r>
          </a:p>
        </p:txBody>
      </p:sp>
      <p:sp>
        <p:nvSpPr>
          <p:cNvPr id="4" name="TextBox 16">
            <a:extLst>
              <a:ext uri="{FF2B5EF4-FFF2-40B4-BE49-F238E27FC236}">
                <a16:creationId xmlns:a16="http://schemas.microsoft.com/office/drawing/2014/main" xmlns="" id="{BBFC66A3-2E6E-4FA3-ACA3-F6C300AB8164}"/>
              </a:ext>
            </a:extLst>
          </p:cNvPr>
          <p:cNvSpPr txBox="1">
            <a:spLocks noChangeArrowheads="1"/>
          </p:cNvSpPr>
          <p:nvPr/>
        </p:nvSpPr>
        <p:spPr bwMode="auto">
          <a:xfrm>
            <a:off x="6885791" y="1132100"/>
            <a:ext cx="1859818" cy="98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pPr>
            <a:r>
              <a:rPr lang="zh-TW" altLang="en-US" sz="1200" dirty="0">
                <a:solidFill>
                  <a:schemeClr val="bg1">
                    <a:lumMod val="50000"/>
                  </a:schemeClr>
                </a:solidFill>
                <a:latin typeface="微软雅黑" pitchFamily="34" charset="-122"/>
                <a:ea typeface="微软雅黑" pitchFamily="34" charset="-122"/>
              </a:rPr>
              <a:t>批發大量商品</a:t>
            </a:r>
            <a:r>
              <a:rPr lang="zh-TW" altLang="en-US" sz="1200" dirty="0" smtClean="0">
                <a:solidFill>
                  <a:schemeClr val="bg1">
                    <a:lumMod val="50000"/>
                  </a:schemeClr>
                </a:solidFill>
                <a:latin typeface="微软雅黑" pitchFamily="34" charset="-122"/>
                <a:ea typeface="微软雅黑" pitchFamily="34" charset="-122"/>
              </a:rPr>
              <a:t>可以容易</a:t>
            </a:r>
            <a:r>
              <a:rPr lang="zh-TW" altLang="en-US" sz="1200" dirty="0">
                <a:solidFill>
                  <a:schemeClr val="bg1">
                    <a:lumMod val="50000"/>
                  </a:schemeClr>
                </a:solidFill>
                <a:latin typeface="微软雅黑" pitchFamily="34" charset="-122"/>
                <a:ea typeface="微软雅黑" pitchFamily="34" charset="-122"/>
              </a:rPr>
              <a:t>和供應商調整價位</a:t>
            </a:r>
          </a:p>
        </p:txBody>
      </p:sp>
      <p:sp>
        <p:nvSpPr>
          <p:cNvPr id="5" name="TextBox 17">
            <a:extLst>
              <a:ext uri="{FF2B5EF4-FFF2-40B4-BE49-F238E27FC236}">
                <a16:creationId xmlns:a16="http://schemas.microsoft.com/office/drawing/2014/main" xmlns="" id="{086820FC-051D-4F8F-BA03-6A9DFA9D13B1}"/>
              </a:ext>
            </a:extLst>
          </p:cNvPr>
          <p:cNvSpPr txBox="1">
            <a:spLocks noChangeArrowheads="1"/>
          </p:cNvSpPr>
          <p:nvPr/>
        </p:nvSpPr>
        <p:spPr bwMode="auto">
          <a:xfrm>
            <a:off x="398206" y="1132100"/>
            <a:ext cx="2188564" cy="102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pPr>
            <a:r>
              <a:rPr lang="zh-TW" altLang="en-US" sz="1200" dirty="0">
                <a:solidFill>
                  <a:schemeClr val="bg1">
                    <a:lumMod val="50000"/>
                  </a:schemeClr>
                </a:solidFill>
                <a:latin typeface="微软雅黑" pitchFamily="34" charset="-122"/>
                <a:ea typeface="微软雅黑" pitchFamily="34" charset="-122"/>
              </a:rPr>
              <a:t>由於為非典型的網路商店，對於資金門檻低的小企業來說，很容易瓜分消費者的金流</a:t>
            </a:r>
          </a:p>
        </p:txBody>
      </p:sp>
      <p:sp>
        <p:nvSpPr>
          <p:cNvPr id="6" name="TextBox 18">
            <a:extLst>
              <a:ext uri="{FF2B5EF4-FFF2-40B4-BE49-F238E27FC236}">
                <a16:creationId xmlns:a16="http://schemas.microsoft.com/office/drawing/2014/main" xmlns="" id="{9538D77C-F53C-4D58-9F7F-4322053799E6}"/>
              </a:ext>
            </a:extLst>
          </p:cNvPr>
          <p:cNvSpPr txBox="1">
            <a:spLocks noChangeArrowheads="1"/>
          </p:cNvSpPr>
          <p:nvPr/>
        </p:nvSpPr>
        <p:spPr bwMode="auto">
          <a:xfrm>
            <a:off x="83820" y="2643398"/>
            <a:ext cx="2202179" cy="98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pPr>
            <a:r>
              <a:rPr lang="zh-TW" altLang="en-US" sz="1200" dirty="0">
                <a:solidFill>
                  <a:schemeClr val="bg1">
                    <a:lumMod val="50000"/>
                  </a:schemeClr>
                </a:solidFill>
                <a:latin typeface="微软雅黑" pitchFamily="34" charset="-122"/>
                <a:ea typeface="微软雅黑" pitchFamily="34" charset="-122"/>
              </a:rPr>
              <a:t>生活用品的替代品皆為同質商品，除非有出眾的品質或價格，否則影響到自身的程度較小</a:t>
            </a:r>
          </a:p>
        </p:txBody>
      </p:sp>
      <p:sp>
        <p:nvSpPr>
          <p:cNvPr id="7" name="任意多边形 10">
            <a:extLst>
              <a:ext uri="{FF2B5EF4-FFF2-40B4-BE49-F238E27FC236}">
                <a16:creationId xmlns:a16="http://schemas.microsoft.com/office/drawing/2014/main" xmlns="" id="{A2EA2C71-E0A3-4016-8907-4A168F3F41C3}"/>
              </a:ext>
            </a:extLst>
          </p:cNvPr>
          <p:cNvSpPr/>
          <p:nvPr/>
        </p:nvSpPr>
        <p:spPr>
          <a:xfrm>
            <a:off x="2586770" y="792504"/>
            <a:ext cx="1481878" cy="1705531"/>
          </a:xfrm>
          <a:custGeom>
            <a:avLst/>
            <a:gdLst>
              <a:gd name="connsiteX0" fmla="*/ 1710175 w 1714090"/>
              <a:gd name="connsiteY0" fmla="*/ 0 h 1972478"/>
              <a:gd name="connsiteX1" fmla="*/ 1714090 w 1714090"/>
              <a:gd name="connsiteY1" fmla="*/ 1972478 h 1972478"/>
              <a:gd name="connsiteX2" fmla="*/ 0 w 1714090"/>
              <a:gd name="connsiteY2" fmla="*/ 982847 h 1972478"/>
            </a:gdLst>
            <a:ahLst/>
            <a:cxnLst>
              <a:cxn ang="0">
                <a:pos x="connsiteX0" y="connsiteY0"/>
              </a:cxn>
              <a:cxn ang="0">
                <a:pos x="connsiteX1" y="connsiteY1"/>
              </a:cxn>
              <a:cxn ang="0">
                <a:pos x="connsiteX2" y="connsiteY2"/>
              </a:cxn>
            </a:cxnLst>
            <a:rect l="l" t="t" r="r" b="b"/>
            <a:pathLst>
              <a:path w="1714090" h="1972478">
                <a:moveTo>
                  <a:pt x="1710175" y="0"/>
                </a:moveTo>
                <a:lnTo>
                  <a:pt x="1714090" y="1972478"/>
                </a:lnTo>
                <a:lnTo>
                  <a:pt x="0" y="982847"/>
                </a:lnTo>
                <a:close/>
              </a:path>
            </a:pathLst>
          </a:cu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lIns="370331" anchor="ctr"/>
          <a:lstStyle/>
          <a:p>
            <a:pPr algn="ctr"/>
            <a:r>
              <a:rPr lang="zh-TW" altLang="en-US" sz="1600" dirty="0">
                <a:latin typeface="Adobe 黑体 Std R" pitchFamily="34" charset="-128"/>
                <a:ea typeface="Adobe 黑体 Std R" pitchFamily="34" charset="-128"/>
              </a:rPr>
              <a:t>新</a:t>
            </a:r>
            <a:r>
              <a:rPr lang="zh-TW" altLang="en-US" sz="1600" dirty="0" smtClean="0">
                <a:latin typeface="Adobe 黑体 Std R" pitchFamily="34" charset="-128"/>
                <a:ea typeface="Adobe 黑体 Std R" pitchFamily="34" charset="-128"/>
              </a:rPr>
              <a:t>進入</a:t>
            </a:r>
            <a:endParaRPr lang="en-US" altLang="zh-TW" sz="1600" dirty="0" smtClean="0">
              <a:latin typeface="Adobe 黑体 Std R" pitchFamily="34" charset="-128"/>
              <a:ea typeface="Adobe 黑体 Std R" pitchFamily="34" charset="-128"/>
            </a:endParaRPr>
          </a:p>
          <a:p>
            <a:pPr algn="ctr"/>
            <a:r>
              <a:rPr lang="zh-TW" altLang="en-US" sz="1600" dirty="0" smtClean="0">
                <a:latin typeface="Adobe 黑体 Std R" pitchFamily="34" charset="-128"/>
                <a:ea typeface="Adobe 黑体 Std R" pitchFamily="34" charset="-128"/>
              </a:rPr>
              <a:t>者威脅</a:t>
            </a:r>
            <a:r>
              <a:rPr lang="en-US" altLang="zh-TW" sz="1600" dirty="0">
                <a:latin typeface="Adobe 黑体 Std R" pitchFamily="34" charset="-128"/>
                <a:ea typeface="Adobe 黑体 Std R" pitchFamily="34" charset="-128"/>
              </a:rPr>
              <a:t>:</a:t>
            </a:r>
            <a:r>
              <a:rPr lang="zh-TW" altLang="en-US" sz="1600" dirty="0">
                <a:latin typeface="Adobe 黑体 Std R" pitchFamily="34" charset="-128"/>
                <a:ea typeface="Adobe 黑体 Std R" pitchFamily="34" charset="-128"/>
              </a:rPr>
              <a:t>中</a:t>
            </a:r>
            <a:endParaRPr lang="en-US" altLang="zh-TW" sz="1600" dirty="0">
              <a:latin typeface="Adobe 黑体 Std R" pitchFamily="34" charset="-128"/>
              <a:ea typeface="Adobe 黑体 Std R" pitchFamily="34" charset="-128"/>
            </a:endParaRPr>
          </a:p>
        </p:txBody>
      </p:sp>
      <p:sp>
        <p:nvSpPr>
          <p:cNvPr id="8" name="任意多边形 11">
            <a:extLst>
              <a:ext uri="{FF2B5EF4-FFF2-40B4-BE49-F238E27FC236}">
                <a16:creationId xmlns:a16="http://schemas.microsoft.com/office/drawing/2014/main" xmlns="" id="{6E305C49-21BF-4415-853E-08FF12258A8C}"/>
              </a:ext>
            </a:extLst>
          </p:cNvPr>
          <p:cNvSpPr/>
          <p:nvPr/>
        </p:nvSpPr>
        <p:spPr>
          <a:xfrm>
            <a:off x="5485824" y="2203771"/>
            <a:ext cx="1480506" cy="1704159"/>
          </a:xfrm>
          <a:custGeom>
            <a:avLst/>
            <a:gdLst>
              <a:gd name="connsiteX0" fmla="*/ 1710174 w 1714090"/>
              <a:gd name="connsiteY0" fmla="*/ 0 h 1972478"/>
              <a:gd name="connsiteX1" fmla="*/ 1714090 w 1714090"/>
              <a:gd name="connsiteY1" fmla="*/ 1972478 h 1972478"/>
              <a:gd name="connsiteX2" fmla="*/ 0 w 1714090"/>
              <a:gd name="connsiteY2" fmla="*/ 982848 h 1972478"/>
            </a:gdLst>
            <a:ahLst/>
            <a:cxnLst>
              <a:cxn ang="0">
                <a:pos x="connsiteX0" y="connsiteY0"/>
              </a:cxn>
              <a:cxn ang="0">
                <a:pos x="connsiteX1" y="connsiteY1"/>
              </a:cxn>
              <a:cxn ang="0">
                <a:pos x="connsiteX2" y="connsiteY2"/>
              </a:cxn>
            </a:cxnLst>
            <a:rect l="l" t="t" r="r" b="b"/>
            <a:pathLst>
              <a:path w="1714090" h="1972478">
                <a:moveTo>
                  <a:pt x="1710174" y="0"/>
                </a:moveTo>
                <a:lnTo>
                  <a:pt x="1714090" y="1972478"/>
                </a:lnTo>
                <a:lnTo>
                  <a:pt x="0" y="982848"/>
                </a:lnTo>
                <a:close/>
              </a:path>
            </a:pathLst>
          </a:cu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lIns="238070" rIns="0" anchor="ctr"/>
          <a:lstStyle/>
          <a:p>
            <a:pPr algn="ctr"/>
            <a:r>
              <a:rPr lang="zh-TW" altLang="en-US" sz="1600" dirty="0">
                <a:latin typeface="Adobe 黑体 Std R" pitchFamily="34" charset="-128"/>
                <a:ea typeface="Adobe 黑体 Std R" pitchFamily="34" charset="-128"/>
              </a:rPr>
              <a:t>購買</a:t>
            </a:r>
            <a:r>
              <a:rPr lang="zh-TW" altLang="en-US" sz="1600" dirty="0" smtClean="0">
                <a:latin typeface="Adobe 黑体 Std R" pitchFamily="34" charset="-128"/>
                <a:ea typeface="Adobe 黑体 Std R" pitchFamily="34" charset="-128"/>
              </a:rPr>
              <a:t>者</a:t>
            </a:r>
            <a:endParaRPr lang="en-US" altLang="zh-TW" sz="1600" dirty="0" smtClean="0">
              <a:latin typeface="Adobe 黑体 Std R" pitchFamily="34" charset="-128"/>
              <a:ea typeface="Adobe 黑体 Std R" pitchFamily="34" charset="-128"/>
            </a:endParaRPr>
          </a:p>
          <a:p>
            <a:pPr algn="ctr"/>
            <a:r>
              <a:rPr lang="zh-TW" altLang="en-US" sz="1600" dirty="0" smtClean="0">
                <a:latin typeface="Adobe 黑体 Std R" pitchFamily="34" charset="-128"/>
                <a:ea typeface="Adobe 黑体 Std R" pitchFamily="34" charset="-128"/>
              </a:rPr>
              <a:t>議價</a:t>
            </a:r>
            <a:r>
              <a:rPr lang="zh-TW" altLang="en-US" sz="1600" dirty="0">
                <a:latin typeface="Adobe 黑体 Std R" pitchFamily="34" charset="-128"/>
                <a:ea typeface="Adobe 黑体 Std R" pitchFamily="34" charset="-128"/>
              </a:rPr>
              <a:t>能力</a:t>
            </a:r>
            <a:r>
              <a:rPr lang="en-US" altLang="zh-TW" sz="1600" dirty="0">
                <a:latin typeface="Adobe 黑体 Std R" pitchFamily="34" charset="-128"/>
                <a:ea typeface="Adobe 黑体 Std R" pitchFamily="34" charset="-128"/>
              </a:rPr>
              <a:t>:</a:t>
            </a:r>
            <a:r>
              <a:rPr lang="zh-TW" altLang="en-US" sz="1600" dirty="0">
                <a:latin typeface="Adobe 黑体 Std R" pitchFamily="34" charset="-128"/>
                <a:ea typeface="Adobe 黑体 Std R" pitchFamily="34" charset="-128"/>
              </a:rPr>
              <a:t>低</a:t>
            </a:r>
            <a:endParaRPr lang="en-US" altLang="zh-TW" sz="1600" dirty="0">
              <a:latin typeface="Adobe 黑体 Std R" pitchFamily="34" charset="-128"/>
              <a:ea typeface="Adobe 黑体 Std R" pitchFamily="34" charset="-128"/>
            </a:endParaRPr>
          </a:p>
        </p:txBody>
      </p:sp>
      <p:sp>
        <p:nvSpPr>
          <p:cNvPr id="9" name="任意多边形 12">
            <a:extLst>
              <a:ext uri="{FF2B5EF4-FFF2-40B4-BE49-F238E27FC236}">
                <a16:creationId xmlns:a16="http://schemas.microsoft.com/office/drawing/2014/main" xmlns="" id="{BDE4A09C-E359-4F06-B573-073BCD2A3813}"/>
              </a:ext>
            </a:extLst>
          </p:cNvPr>
          <p:cNvSpPr/>
          <p:nvPr/>
        </p:nvSpPr>
        <p:spPr>
          <a:xfrm>
            <a:off x="2376005" y="2203771"/>
            <a:ext cx="1481878" cy="1704159"/>
          </a:xfrm>
          <a:custGeom>
            <a:avLst/>
            <a:gdLst>
              <a:gd name="connsiteX0" fmla="*/ 3917 w 1714090"/>
              <a:gd name="connsiteY0" fmla="*/ 0 h 1972478"/>
              <a:gd name="connsiteX1" fmla="*/ 1714090 w 1714090"/>
              <a:gd name="connsiteY1" fmla="*/ 982848 h 1972478"/>
              <a:gd name="connsiteX2" fmla="*/ 0 w 1714090"/>
              <a:gd name="connsiteY2" fmla="*/ 1972478 h 1972478"/>
            </a:gdLst>
            <a:ahLst/>
            <a:cxnLst>
              <a:cxn ang="0">
                <a:pos x="connsiteX0" y="connsiteY0"/>
              </a:cxn>
              <a:cxn ang="0">
                <a:pos x="connsiteX1" y="connsiteY1"/>
              </a:cxn>
              <a:cxn ang="0">
                <a:pos x="connsiteX2" y="connsiteY2"/>
              </a:cxn>
            </a:cxnLst>
            <a:rect l="l" t="t" r="r" b="b"/>
            <a:pathLst>
              <a:path w="1714090" h="1972478">
                <a:moveTo>
                  <a:pt x="3917" y="0"/>
                </a:moveTo>
                <a:lnTo>
                  <a:pt x="1714090" y="982848"/>
                </a:lnTo>
                <a:lnTo>
                  <a:pt x="0" y="1972478"/>
                </a:lnTo>
                <a:close/>
              </a:path>
            </a:pathLst>
          </a:custGeom>
          <a:solidFill>
            <a:srgbClr val="53585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238070" anchor="ctr"/>
          <a:lstStyle/>
          <a:p>
            <a:pPr algn="ctr"/>
            <a:r>
              <a:rPr lang="zh-TW" altLang="en-US" sz="1600" dirty="0" smtClean="0">
                <a:latin typeface="Adobe 黑体 Std R" pitchFamily="34" charset="-128"/>
                <a:ea typeface="Adobe 黑体 Std R" pitchFamily="34" charset="-128"/>
              </a:rPr>
              <a:t>替代品</a:t>
            </a:r>
            <a:endParaRPr lang="en-US" altLang="zh-TW" sz="1600" dirty="0" smtClean="0">
              <a:latin typeface="Adobe 黑体 Std R" pitchFamily="34" charset="-128"/>
              <a:ea typeface="Adobe 黑体 Std R" pitchFamily="34" charset="-128"/>
            </a:endParaRPr>
          </a:p>
          <a:p>
            <a:pPr algn="ctr"/>
            <a:r>
              <a:rPr lang="zh-TW" altLang="en-US" sz="1600" dirty="0" smtClean="0">
                <a:latin typeface="Adobe 黑体 Std R" pitchFamily="34" charset="-128"/>
                <a:ea typeface="Adobe 黑体 Std R" pitchFamily="34" charset="-128"/>
              </a:rPr>
              <a:t>威脅</a:t>
            </a:r>
            <a:r>
              <a:rPr lang="en-US" altLang="zh-TW" sz="1600" dirty="0">
                <a:latin typeface="Adobe 黑体 Std R" pitchFamily="34" charset="-128"/>
                <a:ea typeface="Adobe 黑体 Std R" pitchFamily="34" charset="-128"/>
              </a:rPr>
              <a:t>:</a:t>
            </a:r>
            <a:r>
              <a:rPr lang="zh-TW" altLang="en-US" sz="1600" dirty="0">
                <a:latin typeface="Adobe 黑体 Std R" pitchFamily="34" charset="-128"/>
                <a:ea typeface="Adobe 黑体 Std R" pitchFamily="34" charset="-128"/>
              </a:rPr>
              <a:t>低</a:t>
            </a:r>
            <a:endParaRPr lang="en-US" altLang="zh-TW" sz="1600" dirty="0">
              <a:latin typeface="Adobe 黑体 Std R" pitchFamily="34" charset="-128"/>
              <a:ea typeface="Adobe 黑体 Std R" pitchFamily="34" charset="-128"/>
            </a:endParaRPr>
          </a:p>
        </p:txBody>
      </p:sp>
      <p:sp>
        <p:nvSpPr>
          <p:cNvPr id="10" name="任意多边形 13">
            <a:extLst>
              <a:ext uri="{FF2B5EF4-FFF2-40B4-BE49-F238E27FC236}">
                <a16:creationId xmlns:a16="http://schemas.microsoft.com/office/drawing/2014/main" xmlns="" id="{E52BB5CB-AA08-4577-91B7-49A2C80319DC}"/>
              </a:ext>
            </a:extLst>
          </p:cNvPr>
          <p:cNvSpPr/>
          <p:nvPr/>
        </p:nvSpPr>
        <p:spPr>
          <a:xfrm>
            <a:off x="5203639" y="792505"/>
            <a:ext cx="1480506" cy="1705531"/>
          </a:xfrm>
          <a:custGeom>
            <a:avLst/>
            <a:gdLst>
              <a:gd name="connsiteX0" fmla="*/ 3915 w 1714090"/>
              <a:gd name="connsiteY0" fmla="*/ 0 h 1972478"/>
              <a:gd name="connsiteX1" fmla="*/ 1714090 w 1714090"/>
              <a:gd name="connsiteY1" fmla="*/ 982847 h 1972478"/>
              <a:gd name="connsiteX2" fmla="*/ 0 w 1714090"/>
              <a:gd name="connsiteY2" fmla="*/ 1972478 h 1972478"/>
            </a:gdLst>
            <a:ahLst/>
            <a:cxnLst>
              <a:cxn ang="0">
                <a:pos x="connsiteX0" y="connsiteY0"/>
              </a:cxn>
              <a:cxn ang="0">
                <a:pos x="connsiteX1" y="connsiteY1"/>
              </a:cxn>
              <a:cxn ang="0">
                <a:pos x="connsiteX2" y="connsiteY2"/>
              </a:cxn>
            </a:cxnLst>
            <a:rect l="l" t="t" r="r" b="b"/>
            <a:pathLst>
              <a:path w="1714090" h="1972478">
                <a:moveTo>
                  <a:pt x="3915" y="0"/>
                </a:moveTo>
                <a:lnTo>
                  <a:pt x="1714090" y="982847"/>
                </a:lnTo>
                <a:lnTo>
                  <a:pt x="0" y="1972478"/>
                </a:lnTo>
                <a:close/>
              </a:path>
            </a:pathLst>
          </a:custGeom>
          <a:solidFill>
            <a:srgbClr val="959AA2"/>
          </a:solidFill>
          <a:ln>
            <a:noFill/>
          </a:ln>
        </p:spPr>
        <p:style>
          <a:lnRef idx="2">
            <a:schemeClr val="accent1">
              <a:shade val="50000"/>
            </a:schemeClr>
          </a:lnRef>
          <a:fillRef idx="1">
            <a:schemeClr val="accent1"/>
          </a:fillRef>
          <a:effectRef idx="0">
            <a:schemeClr val="accent1"/>
          </a:effectRef>
          <a:fontRef idx="minor">
            <a:schemeClr val="lt1"/>
          </a:fontRef>
        </p:style>
        <p:txBody>
          <a:bodyPr rIns="343879" anchor="ctr"/>
          <a:lstStyle/>
          <a:p>
            <a:pPr algn="ctr">
              <a:defRPr/>
            </a:pPr>
            <a:r>
              <a:rPr lang="zh-TW" altLang="en-US" sz="1600" dirty="0" smtClean="0">
                <a:solidFill>
                  <a:srgbClr val="FFFFFF"/>
                </a:solidFill>
                <a:latin typeface="微软雅黑" panose="020B0503020204020204" pitchFamily="34" charset="-122"/>
                <a:ea typeface="微软雅黑" panose="020B0503020204020204" pitchFamily="34" charset="-122"/>
              </a:rPr>
              <a:t>與供應商</a:t>
            </a:r>
            <a:r>
              <a:rPr lang="zh-TW" altLang="en-US" sz="1600" dirty="0">
                <a:solidFill>
                  <a:srgbClr val="FFFFFF"/>
                </a:solidFill>
                <a:latin typeface="微软雅黑" panose="020B0503020204020204" pitchFamily="34" charset="-122"/>
                <a:ea typeface="微软雅黑" panose="020B0503020204020204" pitchFamily="34" charset="-122"/>
              </a:rPr>
              <a:t>議價能力</a:t>
            </a:r>
            <a:r>
              <a:rPr lang="en-US" altLang="zh-TW" sz="1600" dirty="0" smtClean="0">
                <a:solidFill>
                  <a:srgbClr val="FFFFFF"/>
                </a:solidFill>
                <a:latin typeface="微软雅黑" panose="020B0503020204020204" pitchFamily="34" charset="-122"/>
                <a:ea typeface="微软雅黑" panose="020B0503020204020204" pitchFamily="34" charset="-122"/>
              </a:rPr>
              <a:t>:</a:t>
            </a:r>
            <a:r>
              <a:rPr lang="zh-TW" altLang="en-US" sz="1600" dirty="0" smtClean="0">
                <a:solidFill>
                  <a:srgbClr val="FFFFFF"/>
                </a:solidFill>
                <a:latin typeface="微软雅黑" panose="020B0503020204020204" pitchFamily="34" charset="-122"/>
                <a:ea typeface="微软雅黑" panose="020B0503020204020204" pitchFamily="34" charset="-122"/>
              </a:rPr>
              <a:t>高</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11" name="TextBox 20">
            <a:extLst>
              <a:ext uri="{FF2B5EF4-FFF2-40B4-BE49-F238E27FC236}">
                <a16:creationId xmlns:a16="http://schemas.microsoft.com/office/drawing/2014/main" xmlns="" id="{A0CA8A12-66C5-468D-9904-7BC129EED0E0}"/>
              </a:ext>
            </a:extLst>
          </p:cNvPr>
          <p:cNvSpPr txBox="1"/>
          <p:nvPr/>
        </p:nvSpPr>
        <p:spPr>
          <a:xfrm>
            <a:off x="907976" y="292746"/>
            <a:ext cx="2067957" cy="461665"/>
          </a:xfrm>
          <a:prstGeom prst="rect">
            <a:avLst/>
          </a:prstGeom>
          <a:noFill/>
        </p:spPr>
        <p:txBody>
          <a:bodyPr wrap="square" rtlCol="0">
            <a:spAutoFit/>
          </a:bodyPr>
          <a:lstStyle/>
          <a:p>
            <a:r>
              <a:rPr lang="zh-TW" altLang="en-US" sz="2400" dirty="0" smtClean="0">
                <a:effectLst>
                  <a:outerShdw blurRad="38100" dist="38100" dir="2700000" algn="tl">
                    <a:srgbClr val="000000">
                      <a:alpha val="43137"/>
                    </a:srgbClr>
                  </a:outerShdw>
                </a:effectLst>
                <a:latin typeface="Adobe 仿宋 Std R" pitchFamily="18" charset="-128"/>
                <a:ea typeface="Adobe 仿宋 Std R" pitchFamily="18" charset="-128"/>
              </a:rPr>
              <a:t>五力</a:t>
            </a:r>
            <a:r>
              <a:rPr lang="zh-CN" altLang="en-US" sz="2400" dirty="0" smtClean="0">
                <a:effectLst>
                  <a:outerShdw blurRad="38100" dist="38100" dir="2700000" algn="tl">
                    <a:srgbClr val="000000">
                      <a:alpha val="43137"/>
                    </a:srgbClr>
                  </a:outerShdw>
                </a:effectLst>
                <a:latin typeface="Adobe 仿宋 Std R" pitchFamily="18" charset="-128"/>
                <a:ea typeface="Adobe 仿宋 Std R" pitchFamily="18" charset="-128"/>
              </a:rPr>
              <a:t>分析</a:t>
            </a:r>
            <a:endParaRPr lang="zh-CN" altLang="en-US" sz="2400" dirty="0">
              <a:effectLst>
                <a:outerShdw blurRad="38100" dist="38100" dir="2700000" algn="tl">
                  <a:srgbClr val="000000">
                    <a:alpha val="43137"/>
                  </a:srgbClr>
                </a:outerShdw>
              </a:effectLst>
              <a:latin typeface="Adobe 仿宋 Std R" pitchFamily="18" charset="-128"/>
              <a:ea typeface="Adobe 仿宋 Std R" pitchFamily="18" charset="-128"/>
            </a:endParaRPr>
          </a:p>
        </p:txBody>
      </p:sp>
      <p:sp>
        <p:nvSpPr>
          <p:cNvPr id="12" name="矩形 11">
            <a:extLst>
              <a:ext uri="{FF2B5EF4-FFF2-40B4-BE49-F238E27FC236}">
                <a16:creationId xmlns:a16="http://schemas.microsoft.com/office/drawing/2014/main" xmlns="" id="{3B20E455-3CAA-4194-BA91-55C19B301E76}"/>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Agency FB" panose="020B0503020202020204" pitchFamily="34" charset="0"/>
              </a:rPr>
              <a:t>0</a:t>
            </a:r>
            <a:r>
              <a:rPr lang="en-US" altLang="zh-TW" sz="2000" dirty="0" smtClean="0">
                <a:latin typeface="Agency FB" panose="020B0503020202020204" pitchFamily="34" charset="0"/>
              </a:rPr>
              <a:t>3</a:t>
            </a:r>
            <a:endParaRPr lang="zh-CN" altLang="en-US" sz="2000" dirty="0">
              <a:latin typeface="Agency FB" panose="020B0503020202020204" pitchFamily="34" charset="0"/>
            </a:endParaRPr>
          </a:p>
        </p:txBody>
      </p:sp>
      <p:cxnSp>
        <p:nvCxnSpPr>
          <p:cNvPr id="13" name="直接连接符 12">
            <a:extLst>
              <a:ext uri="{FF2B5EF4-FFF2-40B4-BE49-F238E27FC236}">
                <a16:creationId xmlns:a16="http://schemas.microsoft.com/office/drawing/2014/main" xmlns="" id="{955E1A55-CC66-4A67-995E-D4A64D9E8AF6}"/>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xmlns="" id="{D3B44368-8572-4B47-9BFC-6C4B2FE8E8C8}"/>
              </a:ext>
            </a:extLst>
          </p:cNvPr>
          <p:cNvGrpSpPr/>
          <p:nvPr/>
        </p:nvGrpSpPr>
        <p:grpSpPr>
          <a:xfrm>
            <a:off x="6836829" y="219003"/>
            <a:ext cx="2812751" cy="584775"/>
            <a:chOff x="6836829" y="219003"/>
            <a:chExt cx="2812751" cy="584775"/>
          </a:xfrm>
        </p:grpSpPr>
        <p:sp>
          <p:nvSpPr>
            <p:cNvPr id="15" name="TextBox 20">
              <a:extLst>
                <a:ext uri="{FF2B5EF4-FFF2-40B4-BE49-F238E27FC236}">
                  <a16:creationId xmlns:a16="http://schemas.microsoft.com/office/drawing/2014/main" xmlns="" id="{F4894E60-2CF0-4636-9587-8AB9FDD2D541}"/>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16" name="TextBox 20">
              <a:extLst>
                <a:ext uri="{FF2B5EF4-FFF2-40B4-BE49-F238E27FC236}">
                  <a16:creationId xmlns:a16="http://schemas.microsoft.com/office/drawing/2014/main" xmlns="" id="{78725FDD-3897-404B-B296-4AF560C9AB8F}"/>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17" name="TextBox 20">
              <a:extLst>
                <a:ext uri="{FF2B5EF4-FFF2-40B4-BE49-F238E27FC236}">
                  <a16:creationId xmlns:a16="http://schemas.microsoft.com/office/drawing/2014/main" xmlns="" id="{13724EE9-B523-4827-AB55-E08EAB7F3650}"/>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18" name="任意多边形: 形状 17">
            <a:extLst>
              <a:ext uri="{FF2B5EF4-FFF2-40B4-BE49-F238E27FC236}">
                <a16:creationId xmlns:a16="http://schemas.microsoft.com/office/drawing/2014/main" xmlns="" id="{C6A254DC-51AB-46E2-8926-EF7CF90CC953}"/>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15">
            <a:extLst>
              <a:ext uri="{FF2B5EF4-FFF2-40B4-BE49-F238E27FC236}">
                <a16:creationId xmlns:a16="http://schemas.microsoft.com/office/drawing/2014/main" xmlns="" id="{B3A63EC5-D704-4945-9820-FBCD944FA72A}"/>
              </a:ext>
            </a:extLst>
          </p:cNvPr>
          <p:cNvSpPr txBox="1">
            <a:spLocks noChangeArrowheads="1"/>
          </p:cNvSpPr>
          <p:nvPr/>
        </p:nvSpPr>
        <p:spPr bwMode="auto">
          <a:xfrm>
            <a:off x="3589545" y="4047998"/>
            <a:ext cx="2017309" cy="98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pPr>
            <a:r>
              <a:rPr lang="zh-TW" altLang="en-US" sz="1200" dirty="0">
                <a:solidFill>
                  <a:schemeClr val="bg1">
                    <a:lumMod val="50000"/>
                  </a:schemeClr>
                </a:solidFill>
                <a:latin typeface="微软雅黑" pitchFamily="34" charset="-122"/>
                <a:ea typeface="微软雅黑" pitchFamily="34" charset="-122"/>
              </a:rPr>
              <a:t>網路上的商店五花八門，各有所需的消費者能選擇的愈多，也就意味著市場競爭大</a:t>
            </a:r>
          </a:p>
        </p:txBody>
      </p:sp>
    </p:spTree>
    <p:extLst>
      <p:ext uri="{BB962C8B-B14F-4D97-AF65-F5344CB8AC3E}">
        <p14:creationId xmlns:p14="http://schemas.microsoft.com/office/powerpoint/2010/main" val="4003500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400" fill="hold"/>
                                        <p:tgtEl>
                                          <p:spTgt spid="12"/>
                                        </p:tgtEl>
                                        <p:attrNameLst>
                                          <p:attrName>ppt_x</p:attrName>
                                        </p:attrNameLst>
                                      </p:cBhvr>
                                      <p:tavLst>
                                        <p:tav tm="0">
                                          <p:val>
                                            <p:strVal val="0-#ppt_w/2"/>
                                          </p:val>
                                        </p:tav>
                                        <p:tav tm="100000">
                                          <p:val>
                                            <p:strVal val="#ppt_x"/>
                                          </p:val>
                                        </p:tav>
                                      </p:tavLst>
                                    </p:anim>
                                    <p:anim calcmode="lin" valueType="num">
                                      <p:cBhvr additive="base">
                                        <p:cTn id="15" dur="400" fill="hold"/>
                                        <p:tgtEl>
                                          <p:spTgt spid="1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400" fill="hold"/>
                                        <p:tgtEl>
                                          <p:spTgt spid="11"/>
                                        </p:tgtEl>
                                        <p:attrNameLst>
                                          <p:attrName>ppt_x</p:attrName>
                                        </p:attrNameLst>
                                      </p:cBhvr>
                                      <p:tavLst>
                                        <p:tav tm="0">
                                          <p:val>
                                            <p:strVal val="0-#ppt_w/2"/>
                                          </p:val>
                                        </p:tav>
                                        <p:tav tm="100000">
                                          <p:val>
                                            <p:strVal val="#ppt_x"/>
                                          </p:val>
                                        </p:tav>
                                      </p:tavLst>
                                    </p:anim>
                                    <p:anim calcmode="lin" valueType="num">
                                      <p:cBhvr additive="base">
                                        <p:cTn id="20" dur="400" fill="hold"/>
                                        <p:tgtEl>
                                          <p:spTgt spid="11"/>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400"/>
                                        <p:tgtEl>
                                          <p:spTgt spid="1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1000"/>
                                        <p:tgtEl>
                                          <p:spTgt spid="2"/>
                                        </p:tgtEl>
                                      </p:cBhvr>
                                    </p:animEffect>
                                  </p:childTnLst>
                                </p:cTn>
                              </p:par>
                            </p:childTnLst>
                          </p:cTn>
                        </p:par>
                        <p:par>
                          <p:cTn id="27" fill="hold">
                            <p:stCondLst>
                              <p:cond delay="1500"/>
                            </p:stCondLst>
                            <p:childTnLst>
                              <p:par>
                                <p:cTn id="28" presetID="2"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0-#ppt_h/2"/>
                                          </p:val>
                                        </p:tav>
                                        <p:tav tm="100000">
                                          <p:val>
                                            <p:strVal val="#ppt_y"/>
                                          </p:val>
                                        </p:tav>
                                      </p:tavLst>
                                    </p:anim>
                                  </p:childTnLst>
                                </p:cTn>
                              </p:par>
                            </p:childTnLst>
                          </p:cTn>
                        </p:par>
                        <p:par>
                          <p:cTn id="32" fill="hold">
                            <p:stCondLst>
                              <p:cond delay="2000"/>
                            </p:stCondLst>
                            <p:childTnLst>
                              <p:par>
                                <p:cTn id="33" presetID="2"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2" presetClass="entr" presetSubtype="1"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0-#ppt_h/2"/>
                                          </p:val>
                                        </p:tav>
                                        <p:tav tm="100000">
                                          <p:val>
                                            <p:strVal val="#ppt_y"/>
                                          </p:val>
                                        </p:tav>
                                      </p:tavLst>
                                    </p:anim>
                                  </p:childTnLst>
                                </p:cTn>
                              </p:par>
                            </p:childTnLst>
                          </p:cTn>
                        </p:par>
                        <p:par>
                          <p:cTn id="42" fill="hold">
                            <p:stCondLst>
                              <p:cond delay="3000"/>
                            </p:stCondLst>
                            <p:childTnLst>
                              <p:par>
                                <p:cTn id="43" presetID="2" presetClass="entr" presetSubtype="1"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par>
                          <p:cTn id="65" fill="hold">
                            <p:stCondLst>
                              <p:cond delay="5000"/>
                            </p:stCondLst>
                            <p:childTnLst>
                              <p:par>
                                <p:cTn id="66" presetID="53" presetClass="entr" presetSubtype="16"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500" fill="hold"/>
                                        <p:tgtEl>
                                          <p:spTgt spid="3"/>
                                        </p:tgtEl>
                                        <p:attrNameLst>
                                          <p:attrName>ppt_w</p:attrName>
                                        </p:attrNameLst>
                                      </p:cBhvr>
                                      <p:tavLst>
                                        <p:tav tm="0">
                                          <p:val>
                                            <p:fltVal val="0"/>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animEffect transition="in" filter="fade">
                                      <p:cBhvr>
                                        <p:cTn id="70" dur="500"/>
                                        <p:tgtEl>
                                          <p:spTgt spid="3"/>
                                        </p:tgtEl>
                                      </p:cBhvr>
                                    </p:animEffect>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animBg="1"/>
      <p:bldP spid="8" grpId="0" animBg="1"/>
      <p:bldP spid="9" grpId="0" animBg="1"/>
      <p:bldP spid="10" grpId="0" animBg="1"/>
      <p:bldP spid="11" grpId="0"/>
      <p:bldP spid="12" grpId="0" animBg="1"/>
      <p:bldP spid="18"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C7A9CE3-1FDC-42FD-A308-7B5155066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048000" cy="5040313"/>
          </a:xfrm>
          <a:prstGeom prst="rect">
            <a:avLst/>
          </a:prstGeom>
        </p:spPr>
      </p:pic>
      <p:sp>
        <p:nvSpPr>
          <p:cNvPr id="5" name="矩形 4">
            <a:extLst>
              <a:ext uri="{FF2B5EF4-FFF2-40B4-BE49-F238E27FC236}">
                <a16:creationId xmlns:a16="http://schemas.microsoft.com/office/drawing/2014/main" xmlns="" id="{F3B94BB8-4D86-4415-A018-2BFD8161DF7B}"/>
              </a:ext>
            </a:extLst>
          </p:cNvPr>
          <p:cNvSpPr/>
          <p:nvPr/>
        </p:nvSpPr>
        <p:spPr>
          <a:xfrm>
            <a:off x="1341119" y="1092074"/>
            <a:ext cx="6489133" cy="2834640"/>
          </a:xfrm>
          <a:prstGeom prst="rect">
            <a:avLst/>
          </a:prstGeom>
          <a:no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135B5C36-48B5-4EA8-9CCA-3579AA626F9C}"/>
              </a:ext>
            </a:extLst>
          </p:cNvPr>
          <p:cNvSpPr txBox="1"/>
          <p:nvPr/>
        </p:nvSpPr>
        <p:spPr>
          <a:xfrm>
            <a:off x="6132068" y="1362890"/>
            <a:ext cx="1649811" cy="646331"/>
          </a:xfrm>
          <a:prstGeom prst="rect">
            <a:avLst/>
          </a:prstGeom>
          <a:noFill/>
        </p:spPr>
        <p:txBody>
          <a:bodyPr wrap="none" rtlCol="0">
            <a:spAutoFit/>
          </a:bodyPr>
          <a:lstStyle/>
          <a:p>
            <a:r>
              <a:rPr lang="en-US" altLang="zh-CN" sz="3600" spc="300" dirty="0">
                <a:solidFill>
                  <a:srgbClr val="19B49B"/>
                </a:solidFill>
                <a:latin typeface="Agency FB" panose="020B0503020202020204" pitchFamily="34" charset="0"/>
              </a:rPr>
              <a:t>PART 04</a:t>
            </a:r>
            <a:endParaRPr lang="zh-CN" altLang="en-US" sz="3600" spc="300" dirty="0">
              <a:solidFill>
                <a:srgbClr val="19B49B"/>
              </a:solidFill>
              <a:latin typeface="Agency FB" panose="020B0503020202020204" pitchFamily="34" charset="0"/>
            </a:endParaRPr>
          </a:p>
        </p:txBody>
      </p:sp>
      <p:sp>
        <p:nvSpPr>
          <p:cNvPr id="7" name="文本框 6">
            <a:extLst>
              <a:ext uri="{FF2B5EF4-FFF2-40B4-BE49-F238E27FC236}">
                <a16:creationId xmlns:a16="http://schemas.microsoft.com/office/drawing/2014/main" xmlns="" id="{3077A60F-6437-4A52-A98E-3DFF5A667757}"/>
              </a:ext>
            </a:extLst>
          </p:cNvPr>
          <p:cNvSpPr txBox="1"/>
          <p:nvPr/>
        </p:nvSpPr>
        <p:spPr>
          <a:xfrm>
            <a:off x="5423387" y="2051002"/>
            <a:ext cx="2082621" cy="646331"/>
          </a:xfrm>
          <a:prstGeom prst="rect">
            <a:avLst/>
          </a:prstGeom>
          <a:noFill/>
        </p:spPr>
        <p:txBody>
          <a:bodyPr wrap="none" rtlCol="0">
            <a:spAutoFit/>
          </a:bodyPr>
          <a:lstStyle/>
          <a:p>
            <a:r>
              <a:rPr lang="zh-CN" altLang="en-US" sz="3600" b="1" dirty="0">
                <a:latin typeface="Adobe 仿宋 Std R" pitchFamily="18" charset="-128"/>
                <a:ea typeface="Adobe 仿宋 Std R" pitchFamily="18" charset="-128"/>
              </a:rPr>
              <a:t>作</a:t>
            </a:r>
            <a:r>
              <a:rPr lang="zh-TW" altLang="en-US" sz="3600" b="1" dirty="0">
                <a:latin typeface="Adobe 仿宋 Std R" pitchFamily="18" charset="-128"/>
                <a:ea typeface="Adobe 仿宋 Std R" pitchFamily="18" charset="-128"/>
              </a:rPr>
              <a:t>品簡介</a:t>
            </a:r>
            <a:endParaRPr lang="zh-CN" altLang="en-US" sz="3600" b="1" dirty="0">
              <a:latin typeface="Adobe 仿宋 Std R" pitchFamily="18" charset="-128"/>
              <a:ea typeface="Adobe 仿宋 Std R" pitchFamily="18" charset="-128"/>
            </a:endParaRPr>
          </a:p>
        </p:txBody>
      </p:sp>
      <p:cxnSp>
        <p:nvCxnSpPr>
          <p:cNvPr id="8" name="直接连接符 7">
            <a:extLst>
              <a:ext uri="{FF2B5EF4-FFF2-40B4-BE49-F238E27FC236}">
                <a16:creationId xmlns:a16="http://schemas.microsoft.com/office/drawing/2014/main" xmlns="" id="{596361AE-2C38-46F2-B75E-C04B645FB4E1}"/>
              </a:ext>
            </a:extLst>
          </p:cNvPr>
          <p:cNvCxnSpPr>
            <a:cxnSpLocks/>
          </p:cNvCxnSpPr>
          <p:nvPr/>
        </p:nvCxnSpPr>
        <p:spPr>
          <a:xfrm>
            <a:off x="7093974" y="2781520"/>
            <a:ext cx="412034" cy="0"/>
          </a:xfrm>
          <a:prstGeom prst="line">
            <a:avLst/>
          </a:prstGeom>
          <a:ln w="31750">
            <a:solidFill>
              <a:srgbClr val="19B49B"/>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xmlns="" id="{2B3BAA15-3D05-40A3-8206-787FBDA2B6E6}"/>
              </a:ext>
            </a:extLst>
          </p:cNvPr>
          <p:cNvSpPr txBox="1"/>
          <p:nvPr/>
        </p:nvSpPr>
        <p:spPr>
          <a:xfrm>
            <a:off x="2712289" y="2929919"/>
            <a:ext cx="4927622" cy="230832"/>
          </a:xfrm>
          <a:prstGeom prst="rect">
            <a:avLst/>
          </a:prstGeom>
          <a:noFill/>
        </p:spPr>
        <p:txBody>
          <a:bodyPr wrap="square" rtlCol="0">
            <a:spAutoFit/>
          </a:bodyPr>
          <a:lstStyle/>
          <a:p>
            <a:pPr algn="r"/>
            <a:r>
              <a:rPr lang="en-US" altLang="zh-CN" sz="900" dirty="0">
                <a:solidFill>
                  <a:srgbClr val="19B49B"/>
                </a:solidFill>
                <a:latin typeface="方正兰亭准黑_GBK" panose="02000000000000000000" pitchFamily="2" charset="-122"/>
                <a:ea typeface="方正兰亭准黑_GBK" panose="02000000000000000000" pitchFamily="2" charset="-122"/>
              </a:rPr>
              <a:t>04.Web </a:t>
            </a:r>
            <a:r>
              <a:rPr lang="en-US" altLang="zh-CN" sz="900" dirty="0" smtClean="0">
                <a:solidFill>
                  <a:srgbClr val="19B49B"/>
                </a:solidFill>
                <a:latin typeface="方正兰亭准黑_GBK" panose="02000000000000000000" pitchFamily="2" charset="-122"/>
                <a:ea typeface="方正兰亭准黑_GBK" panose="02000000000000000000" pitchFamily="2" charset="-122"/>
              </a:rPr>
              <a:t>introduce</a:t>
            </a:r>
            <a:r>
              <a:rPr lang="en-US" altLang="zh-TW" sz="900" dirty="0" smtClean="0">
                <a:solidFill>
                  <a:srgbClr val="19B49B"/>
                </a:solidFill>
                <a:latin typeface="方正兰亭准黑_GBK" panose="02000000000000000000" pitchFamily="2" charset="-122"/>
                <a:ea typeface="方正兰亭准黑_GBK" panose="02000000000000000000" pitchFamily="2" charset="-122"/>
              </a:rPr>
              <a:t>.</a:t>
            </a:r>
            <a:endParaRPr lang="en-US" altLang="zh-CN" sz="900" dirty="0">
              <a:solidFill>
                <a:srgbClr val="19B49B"/>
              </a:solidFill>
              <a:latin typeface="方正兰亭准黑_GBK" panose="02000000000000000000" pitchFamily="2" charset="-122"/>
              <a:ea typeface="方正兰亭准黑_GBK" panose="02000000000000000000" pitchFamily="2" charset="-122"/>
            </a:endParaRPr>
          </a:p>
        </p:txBody>
      </p:sp>
    </p:spTree>
    <p:extLst>
      <p:ext uri="{BB962C8B-B14F-4D97-AF65-F5344CB8AC3E}">
        <p14:creationId xmlns:p14="http://schemas.microsoft.com/office/powerpoint/2010/main" val="2291216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2" presetClass="entr" presetSubtype="2" fill="hold" grpId="0" nodeType="afterEffect">
                                  <p:stCondLst>
                                    <p:cond delay="0"/>
                                  </p:stCondLst>
                                  <p:iterate type="wd">
                                    <p:tmPct val="20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1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
                                        <p:tgtEl>
                                          <p:spTgt spid="8"/>
                                        </p:tgtEl>
                                      </p:cBhvr>
                                    </p:animEffect>
                                  </p:childTnLst>
                                </p:cTn>
                              </p:par>
                            </p:childTnLst>
                          </p:cTn>
                        </p:par>
                        <p:par>
                          <p:cTn id="27" fill="hold">
                            <p:stCondLst>
                              <p:cond delay="22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fade">
                                      <p:cBhvr>
                                        <p:cTn id="30"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群組 44"/>
          <p:cNvGrpSpPr/>
          <p:nvPr/>
        </p:nvGrpSpPr>
        <p:grpSpPr>
          <a:xfrm>
            <a:off x="2654478" y="864407"/>
            <a:ext cx="3690193" cy="3450237"/>
            <a:chOff x="2420310" y="1129549"/>
            <a:chExt cx="3690193" cy="3450237"/>
          </a:xfrm>
        </p:grpSpPr>
        <p:sp>
          <p:nvSpPr>
            <p:cNvPr id="33" name="矩形 83">
              <a:extLst>
                <a:ext uri="{FF2B5EF4-FFF2-40B4-BE49-F238E27FC236}">
                  <a16:creationId xmlns:a16="http://schemas.microsoft.com/office/drawing/2014/main" xmlns="" id="{23459E4D-E5AC-4107-9A21-CEDF2BF3E22E}"/>
                </a:ext>
              </a:extLst>
            </p:cNvPr>
            <p:cNvSpPr>
              <a:spLocks noChangeArrowheads="1"/>
            </p:cNvSpPr>
            <p:nvPr/>
          </p:nvSpPr>
          <p:spPr bwMode="auto">
            <a:xfrm>
              <a:off x="2465107" y="1196751"/>
              <a:ext cx="3573354" cy="3333593"/>
            </a:xfrm>
            <a:prstGeom prst="rect">
              <a:avLst/>
            </a:prstGeom>
            <a:solidFill>
              <a:schemeClr val="bg1">
                <a:lumMod val="85000"/>
              </a:schemeClr>
            </a:solidFill>
            <a:ln w="9525" cmpd="sng">
              <a:solidFill>
                <a:srgbClr val="19B49B"/>
              </a:solidFill>
              <a:miter lim="800000"/>
              <a:headEnd/>
              <a:tailEnd/>
            </a:ln>
          </p:spPr>
          <p:txBody>
            <a:bodyPr/>
            <a:lstStyle/>
            <a:p>
              <a:pPr defTabSz="671901">
                <a:defRPr/>
              </a:pPr>
              <a:endParaRPr lang="zh-CN" altLang="en-US" sz="1323" kern="0">
                <a:solidFill>
                  <a:sysClr val="windowText" lastClr="000000"/>
                </a:solidFill>
              </a:endParaRPr>
            </a:p>
          </p:txBody>
        </p:sp>
        <p:sp>
          <p:nvSpPr>
            <p:cNvPr id="35" name="Freeform 12">
              <a:extLst>
                <a:ext uri="{FF2B5EF4-FFF2-40B4-BE49-F238E27FC236}">
                  <a16:creationId xmlns:a16="http://schemas.microsoft.com/office/drawing/2014/main" xmlns="" id="{D14C0213-DF2C-4002-B463-F4D2EDE39ECD}"/>
                </a:ext>
              </a:extLst>
            </p:cNvPr>
            <p:cNvSpPr>
              <a:spLocks/>
            </p:cNvSpPr>
            <p:nvPr/>
          </p:nvSpPr>
          <p:spPr bwMode="auto">
            <a:xfrm>
              <a:off x="2420310" y="1129549"/>
              <a:ext cx="388435" cy="389601"/>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19B49B"/>
            </a:solidFill>
            <a:ln>
              <a:noFill/>
            </a:ln>
            <a:extLst/>
          </p:spPr>
          <p:txBody>
            <a:bodyPr/>
            <a:lstStyle/>
            <a:p>
              <a:pPr defTabSz="671901">
                <a:defRPr/>
              </a:pPr>
              <a:endParaRPr lang="zh-CN" altLang="en-US" sz="1323" kern="0">
                <a:solidFill>
                  <a:sysClr val="windowText" lastClr="000000"/>
                </a:solidFill>
              </a:endParaRPr>
            </a:p>
          </p:txBody>
        </p:sp>
        <p:sp>
          <p:nvSpPr>
            <p:cNvPr id="36" name="Freeform 12">
              <a:extLst>
                <a:ext uri="{FF2B5EF4-FFF2-40B4-BE49-F238E27FC236}">
                  <a16:creationId xmlns:a16="http://schemas.microsoft.com/office/drawing/2014/main" xmlns="" id="{B4DB7BAC-F527-40C6-A032-0CD1A4613B23}"/>
                </a:ext>
              </a:extLst>
            </p:cNvPr>
            <p:cNvSpPr>
              <a:spLocks/>
            </p:cNvSpPr>
            <p:nvPr/>
          </p:nvSpPr>
          <p:spPr bwMode="auto">
            <a:xfrm flipH="1" flipV="1">
              <a:off x="5722068" y="4190185"/>
              <a:ext cx="388435" cy="389601"/>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19B49B"/>
            </a:solidFill>
            <a:ln>
              <a:noFill/>
            </a:ln>
            <a:extLst/>
          </p:spPr>
          <p:txBody>
            <a:bodyPr/>
            <a:lstStyle/>
            <a:p>
              <a:pPr defTabSz="671901">
                <a:defRPr/>
              </a:pPr>
              <a:endParaRPr lang="zh-CN" altLang="en-US" sz="1323" kern="0">
                <a:solidFill>
                  <a:sysClr val="windowText" lastClr="000000"/>
                </a:solidFill>
              </a:endParaRPr>
            </a:p>
          </p:txBody>
        </p:sp>
      </p:grpSp>
      <p:sp>
        <p:nvSpPr>
          <p:cNvPr id="37" name="TextBox 20">
            <a:extLst>
              <a:ext uri="{FF2B5EF4-FFF2-40B4-BE49-F238E27FC236}">
                <a16:creationId xmlns:a16="http://schemas.microsoft.com/office/drawing/2014/main" xmlns="" id="{1AE00D9D-ED04-447A-9479-84A26F6FDAC0}"/>
              </a:ext>
            </a:extLst>
          </p:cNvPr>
          <p:cNvSpPr txBox="1"/>
          <p:nvPr/>
        </p:nvSpPr>
        <p:spPr>
          <a:xfrm>
            <a:off x="907976" y="292746"/>
            <a:ext cx="3476134" cy="461665"/>
          </a:xfrm>
          <a:prstGeom prst="rect">
            <a:avLst/>
          </a:prstGeom>
          <a:noFill/>
        </p:spPr>
        <p:txBody>
          <a:bodyPr wrap="square" rtlCol="0">
            <a:spAutoFit/>
          </a:bodyPr>
          <a:lstStyle/>
          <a:p>
            <a:r>
              <a:rPr lang="zh-TW" altLang="en-US" sz="2400" dirty="0">
                <a:effectLst>
                  <a:outerShdw blurRad="38100" dist="38100" dir="2700000" algn="tl">
                    <a:srgbClr val="000000">
                      <a:alpha val="43137"/>
                    </a:srgbClr>
                  </a:outerShdw>
                </a:effectLst>
                <a:latin typeface="Adobe 仿宋 Std R" pitchFamily="18" charset="-128"/>
                <a:ea typeface="Adobe 仿宋 Std R" pitchFamily="18" charset="-128"/>
              </a:rPr>
              <a:t>網站連結</a:t>
            </a:r>
            <a:endParaRPr lang="zh-CN" altLang="en-US" sz="2400" dirty="0">
              <a:effectLst>
                <a:outerShdw blurRad="38100" dist="38100" dir="2700000" algn="tl">
                  <a:srgbClr val="000000">
                    <a:alpha val="43137"/>
                  </a:srgbClr>
                </a:outerShdw>
              </a:effectLst>
              <a:latin typeface="Adobe 仿宋 Std R" pitchFamily="18" charset="-128"/>
              <a:ea typeface="Adobe 仿宋 Std R" pitchFamily="18" charset="-128"/>
            </a:endParaRPr>
          </a:p>
        </p:txBody>
      </p:sp>
      <p:sp>
        <p:nvSpPr>
          <p:cNvPr id="38" name="矩形 37">
            <a:extLst>
              <a:ext uri="{FF2B5EF4-FFF2-40B4-BE49-F238E27FC236}">
                <a16:creationId xmlns:a16="http://schemas.microsoft.com/office/drawing/2014/main" xmlns="" id="{D2442CBD-B179-4F84-BB0C-D18DD597CD9E}"/>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Agency FB" panose="020B0503020202020204" pitchFamily="34" charset="0"/>
              </a:rPr>
              <a:t>0</a:t>
            </a:r>
            <a:r>
              <a:rPr lang="en-US" altLang="zh-TW" sz="2000" dirty="0" smtClean="0">
                <a:latin typeface="Agency FB" panose="020B0503020202020204" pitchFamily="34" charset="0"/>
              </a:rPr>
              <a:t>4</a:t>
            </a:r>
            <a:endParaRPr lang="zh-CN" altLang="en-US" sz="2000" dirty="0">
              <a:latin typeface="Agency FB" panose="020B0503020202020204" pitchFamily="34" charset="0"/>
            </a:endParaRPr>
          </a:p>
        </p:txBody>
      </p:sp>
      <p:cxnSp>
        <p:nvCxnSpPr>
          <p:cNvPr id="39" name="直接连接符 38">
            <a:extLst>
              <a:ext uri="{FF2B5EF4-FFF2-40B4-BE49-F238E27FC236}">
                <a16:creationId xmlns:a16="http://schemas.microsoft.com/office/drawing/2014/main" xmlns="" id="{A0C3644E-2E30-4D36-880A-525BA9B0A096}"/>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a16="http://schemas.microsoft.com/office/drawing/2014/main" xmlns="" id="{CBFCBA18-AA5E-4F36-B2B7-5ED1DA94ED5F}"/>
              </a:ext>
            </a:extLst>
          </p:cNvPr>
          <p:cNvGrpSpPr/>
          <p:nvPr/>
        </p:nvGrpSpPr>
        <p:grpSpPr>
          <a:xfrm>
            <a:off x="6836829" y="219003"/>
            <a:ext cx="2812751" cy="584775"/>
            <a:chOff x="6836829" y="219003"/>
            <a:chExt cx="2812751" cy="584775"/>
          </a:xfrm>
        </p:grpSpPr>
        <p:sp>
          <p:nvSpPr>
            <p:cNvPr id="41" name="TextBox 20">
              <a:extLst>
                <a:ext uri="{FF2B5EF4-FFF2-40B4-BE49-F238E27FC236}">
                  <a16:creationId xmlns:a16="http://schemas.microsoft.com/office/drawing/2014/main" xmlns="" id="{3DF10F92-54B9-4F76-86BB-BD27330A87DA}"/>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42" name="TextBox 20">
              <a:extLst>
                <a:ext uri="{FF2B5EF4-FFF2-40B4-BE49-F238E27FC236}">
                  <a16:creationId xmlns:a16="http://schemas.microsoft.com/office/drawing/2014/main" xmlns="" id="{38F68027-3949-4A5E-BDDF-C6D088BD8D14}"/>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43" name="TextBox 20">
              <a:extLst>
                <a:ext uri="{FF2B5EF4-FFF2-40B4-BE49-F238E27FC236}">
                  <a16:creationId xmlns:a16="http://schemas.microsoft.com/office/drawing/2014/main" xmlns="" id="{56E8B579-BFDF-45E0-ADE6-6354FB47CCAA}"/>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44" name="任意多边形: 形状 43">
            <a:extLst>
              <a:ext uri="{FF2B5EF4-FFF2-40B4-BE49-F238E27FC236}">
                <a16:creationId xmlns:a16="http://schemas.microsoft.com/office/drawing/2014/main" xmlns="" id="{8725218C-19D5-4FD0-8A6E-CC4155E08FB2}"/>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6" name="Picture 4" descr="http://s04.calm9.com/qrcode/2020-06/7ZXDVA9CKN.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470" y="811825"/>
            <a:ext cx="3573159" cy="3573160"/>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组合 2">
            <a:extLst>
              <a:ext uri="{FF2B5EF4-FFF2-40B4-BE49-F238E27FC236}">
                <a16:creationId xmlns:a16="http://schemas.microsoft.com/office/drawing/2014/main" xmlns="" id="{2291596B-CF74-4EFE-BD23-09B828A36BA5}"/>
              </a:ext>
            </a:extLst>
          </p:cNvPr>
          <p:cNvGrpSpPr/>
          <p:nvPr/>
        </p:nvGrpSpPr>
        <p:grpSpPr>
          <a:xfrm>
            <a:off x="1863002" y="4462812"/>
            <a:ext cx="5285309" cy="363818"/>
            <a:chOff x="1800275" y="1490663"/>
            <a:chExt cx="3233738" cy="723692"/>
          </a:xfrm>
          <a:noFill/>
        </p:grpSpPr>
        <p:sp>
          <p:nvSpPr>
            <p:cNvPr id="49" name="Freeform 5">
              <a:extLst>
                <a:ext uri="{FF2B5EF4-FFF2-40B4-BE49-F238E27FC236}">
                  <a16:creationId xmlns:a16="http://schemas.microsoft.com/office/drawing/2014/main" xmlns="" id="{9223F49B-CCDA-4612-BC23-9FDCB9818D42}"/>
                </a:ext>
              </a:extLst>
            </p:cNvPr>
            <p:cNvSpPr>
              <a:spLocks/>
            </p:cNvSpPr>
            <p:nvPr/>
          </p:nvSpPr>
          <p:spPr bwMode="auto">
            <a:xfrm>
              <a:off x="1800275"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grpFill/>
            <a:ln w="10" cap="flat">
              <a:solidFill>
                <a:srgbClr val="19B49B"/>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dirty="0">
                <a:solidFill>
                  <a:schemeClr val="bg1">
                    <a:lumMod val="50000"/>
                  </a:schemeClr>
                </a:solidFill>
              </a:endParaRPr>
            </a:p>
          </p:txBody>
        </p:sp>
        <p:sp>
          <p:nvSpPr>
            <p:cNvPr id="50" name="TextBox 32">
              <a:extLst>
                <a:ext uri="{FF2B5EF4-FFF2-40B4-BE49-F238E27FC236}">
                  <a16:creationId xmlns:a16="http://schemas.microsoft.com/office/drawing/2014/main" xmlns="" id="{02B2BBF4-CA7D-480F-BE6B-C93F4809479B}"/>
                </a:ext>
              </a:extLst>
            </p:cNvPr>
            <p:cNvSpPr txBox="1"/>
            <p:nvPr/>
          </p:nvSpPr>
          <p:spPr>
            <a:xfrm>
              <a:off x="1806213" y="1490663"/>
              <a:ext cx="3221861" cy="723692"/>
            </a:xfrm>
            <a:prstGeom prst="rect">
              <a:avLst/>
            </a:prstGeom>
            <a:grpFill/>
          </p:spPr>
          <p:txBody>
            <a:bodyPr wrap="square" rtlCol="0">
              <a:spAutoFit/>
            </a:bodyPr>
            <a:lstStyle>
              <a:defPPr>
                <a:defRPr lang="zh-CN"/>
              </a:defPPr>
              <a:lvl1pPr>
                <a:defRPr sz="2800" b="1">
                  <a:solidFill>
                    <a:schemeClr val="bg1"/>
                  </a:solidFill>
                  <a:latin typeface="+mn-ea"/>
                  <a:ea typeface="+mn-ea"/>
                </a:defRPr>
              </a:lvl1pPr>
            </a:lstStyle>
            <a:p>
              <a:pPr algn="ctr" defTabSz="671901">
                <a:defRPr/>
              </a:pPr>
              <a:r>
                <a:rPr lang="en-US" altLang="zh-CN" sz="1764" kern="0" dirty="0">
                  <a:solidFill>
                    <a:schemeClr val="bg1">
                      <a:lumMod val="50000"/>
                    </a:schemeClr>
                  </a:solidFill>
                  <a:latin typeface="微软雅黑"/>
                  <a:ea typeface="微软雅黑"/>
                </a:rPr>
                <a:t>http://203.72.186.120/user7/index.asp</a:t>
              </a:r>
              <a:endParaRPr lang="zh-CN" altLang="en-US" sz="1764" kern="0" dirty="0">
                <a:solidFill>
                  <a:schemeClr val="bg1">
                    <a:lumMod val="50000"/>
                  </a:schemeClr>
                </a:solidFill>
                <a:latin typeface="微软雅黑"/>
                <a:ea typeface="微软雅黑"/>
              </a:endParaRPr>
            </a:p>
          </p:txBody>
        </p:sp>
      </p:grpSp>
    </p:spTree>
    <p:extLst>
      <p:ext uri="{BB962C8B-B14F-4D97-AF65-F5344CB8AC3E}">
        <p14:creationId xmlns:p14="http://schemas.microsoft.com/office/powerpoint/2010/main" val="4268345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
                                        <p:tgtEl>
                                          <p:spTgt spid="44"/>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300"/>
                                        <p:tgtEl>
                                          <p:spTgt spid="39"/>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400" fill="hold"/>
                                        <p:tgtEl>
                                          <p:spTgt spid="38"/>
                                        </p:tgtEl>
                                        <p:attrNameLst>
                                          <p:attrName>ppt_x</p:attrName>
                                        </p:attrNameLst>
                                      </p:cBhvr>
                                      <p:tavLst>
                                        <p:tav tm="0">
                                          <p:val>
                                            <p:strVal val="0-#ppt_w/2"/>
                                          </p:val>
                                        </p:tav>
                                        <p:tav tm="100000">
                                          <p:val>
                                            <p:strVal val="#ppt_x"/>
                                          </p:val>
                                        </p:tav>
                                      </p:tavLst>
                                    </p:anim>
                                    <p:anim calcmode="lin" valueType="num">
                                      <p:cBhvr additive="base">
                                        <p:cTn id="15" dur="400" fill="hold"/>
                                        <p:tgtEl>
                                          <p:spTgt spid="3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400" fill="hold"/>
                                        <p:tgtEl>
                                          <p:spTgt spid="37"/>
                                        </p:tgtEl>
                                        <p:attrNameLst>
                                          <p:attrName>ppt_x</p:attrName>
                                        </p:attrNameLst>
                                      </p:cBhvr>
                                      <p:tavLst>
                                        <p:tav tm="0">
                                          <p:val>
                                            <p:strVal val="0-#ppt_w/2"/>
                                          </p:val>
                                        </p:tav>
                                        <p:tav tm="100000">
                                          <p:val>
                                            <p:strVal val="#ppt_x"/>
                                          </p:val>
                                        </p:tav>
                                      </p:tavLst>
                                    </p:anim>
                                    <p:anim calcmode="lin" valueType="num">
                                      <p:cBhvr additive="base">
                                        <p:cTn id="20" dur="400" fill="hold"/>
                                        <p:tgtEl>
                                          <p:spTgt spid="37"/>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randombar(horizontal)">
                                      <p:cBhvr>
                                        <p:cTn id="23" dur="400"/>
                                        <p:tgtEl>
                                          <p:spTgt spid="40"/>
                                        </p:tgtEl>
                                      </p:cBhvr>
                                    </p:animEffect>
                                  </p:childTnLst>
                                </p:cTn>
                              </p:par>
                            </p:childTnLst>
                          </p:cTn>
                        </p:par>
                        <p:par>
                          <p:cTn id="24" fill="hold">
                            <p:stCondLst>
                              <p:cond delay="900"/>
                            </p:stCondLst>
                            <p:childTnLst>
                              <p:par>
                                <p:cTn id="25" presetID="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childTnLst>
                          </p:cTn>
                        </p:par>
                        <p:par>
                          <p:cTn id="29" fill="hold">
                            <p:stCondLst>
                              <p:cond delay="1400"/>
                            </p:stCondLst>
                            <p:childTnLst>
                              <p:par>
                                <p:cTn id="30" presetID="42" presetClass="entr" presetSubtype="0" fill="hold" nodeType="after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1000"/>
                                        <p:tgtEl>
                                          <p:spTgt spid="3076"/>
                                        </p:tgtEl>
                                      </p:cBhvr>
                                    </p:animEffect>
                                    <p:anim calcmode="lin" valueType="num">
                                      <p:cBhvr>
                                        <p:cTn id="33" dur="1000" fill="hold"/>
                                        <p:tgtEl>
                                          <p:spTgt spid="3076"/>
                                        </p:tgtEl>
                                        <p:attrNameLst>
                                          <p:attrName>ppt_x</p:attrName>
                                        </p:attrNameLst>
                                      </p:cBhvr>
                                      <p:tavLst>
                                        <p:tav tm="0">
                                          <p:val>
                                            <p:strVal val="#ppt_x"/>
                                          </p:val>
                                        </p:tav>
                                        <p:tav tm="100000">
                                          <p:val>
                                            <p:strVal val="#ppt_x"/>
                                          </p:val>
                                        </p:tav>
                                      </p:tavLst>
                                    </p:anim>
                                    <p:anim calcmode="lin" valueType="num">
                                      <p:cBhvr>
                                        <p:cTn id="34" dur="1000" fill="hold"/>
                                        <p:tgtEl>
                                          <p:spTgt spid="3076"/>
                                        </p:tgtEl>
                                        <p:attrNameLst>
                                          <p:attrName>ppt_y</p:attrName>
                                        </p:attrNameLst>
                                      </p:cBhvr>
                                      <p:tavLst>
                                        <p:tav tm="0">
                                          <p:val>
                                            <p:strVal val="#ppt_y+.1"/>
                                          </p:val>
                                        </p:tav>
                                        <p:tav tm="100000">
                                          <p:val>
                                            <p:strVal val="#ppt_y"/>
                                          </p:val>
                                        </p:tav>
                                      </p:tavLst>
                                    </p:anim>
                                  </p:childTnLst>
                                </p:cTn>
                              </p:par>
                            </p:childTnLst>
                          </p:cTn>
                        </p:par>
                        <p:par>
                          <p:cTn id="35" fill="hold">
                            <p:stCondLst>
                              <p:cond delay="2400"/>
                            </p:stCondLst>
                            <p:childTnLst>
                              <p:par>
                                <p:cTn id="36" presetID="2" presetClass="entr" presetSubtype="12"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0-#ppt_w/2"/>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a:extLst>
              <a:ext uri="{FF2B5EF4-FFF2-40B4-BE49-F238E27FC236}">
                <a16:creationId xmlns:a16="http://schemas.microsoft.com/office/drawing/2014/main" xmlns="" id="{BFD5730F-CEFD-4CB7-B6DE-072B229CEA94}"/>
              </a:ext>
            </a:extLst>
          </p:cNvPr>
          <p:cNvSpPr>
            <a:spLocks/>
          </p:cNvSpPr>
          <p:nvPr/>
        </p:nvSpPr>
        <p:spPr bwMode="auto">
          <a:xfrm rot="20723493">
            <a:off x="2767613" y="2365740"/>
            <a:ext cx="360797" cy="312580"/>
          </a:xfrm>
          <a:custGeom>
            <a:avLst/>
            <a:gdLst>
              <a:gd name="T0" fmla="*/ 0 w 388"/>
              <a:gd name="T1" fmla="*/ 336 h 336"/>
              <a:gd name="T2" fmla="*/ 97 w 388"/>
              <a:gd name="T3" fmla="*/ 168 h 336"/>
              <a:gd name="T4" fmla="*/ 194 w 388"/>
              <a:gd name="T5" fmla="*/ 0 h 336"/>
              <a:gd name="T6" fmla="*/ 291 w 388"/>
              <a:gd name="T7" fmla="*/ 168 h 336"/>
              <a:gd name="T8" fmla="*/ 388 w 388"/>
              <a:gd name="T9" fmla="*/ 336 h 336"/>
              <a:gd name="T10" fmla="*/ 194 w 388"/>
              <a:gd name="T11" fmla="*/ 336 h 336"/>
              <a:gd name="T12" fmla="*/ 0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rgbClr val="53585F"/>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rgbClr val="FFFFFF"/>
              </a:solidFill>
              <a:latin typeface="微软雅黑"/>
              <a:ea typeface="微软雅黑"/>
            </a:endParaRPr>
          </a:p>
        </p:txBody>
      </p:sp>
      <p:sp>
        <p:nvSpPr>
          <p:cNvPr id="5" name="Freeform 17">
            <a:extLst>
              <a:ext uri="{FF2B5EF4-FFF2-40B4-BE49-F238E27FC236}">
                <a16:creationId xmlns:a16="http://schemas.microsoft.com/office/drawing/2014/main" xmlns="" id="{1844B442-7C1E-46F6-B343-48C424ED3EE5}"/>
              </a:ext>
            </a:extLst>
          </p:cNvPr>
          <p:cNvSpPr>
            <a:spLocks/>
          </p:cNvSpPr>
          <p:nvPr/>
        </p:nvSpPr>
        <p:spPr bwMode="auto">
          <a:xfrm rot="1949126">
            <a:off x="3345301" y="2993672"/>
            <a:ext cx="360797" cy="312580"/>
          </a:xfrm>
          <a:custGeom>
            <a:avLst/>
            <a:gdLst>
              <a:gd name="T0" fmla="*/ 194 w 388"/>
              <a:gd name="T1" fmla="*/ 336 h 336"/>
              <a:gd name="T2" fmla="*/ 97 w 388"/>
              <a:gd name="T3" fmla="*/ 168 h 336"/>
              <a:gd name="T4" fmla="*/ 0 w 388"/>
              <a:gd name="T5" fmla="*/ 0 h 336"/>
              <a:gd name="T6" fmla="*/ 194 w 388"/>
              <a:gd name="T7" fmla="*/ 0 h 336"/>
              <a:gd name="T8" fmla="*/ 388 w 388"/>
              <a:gd name="T9" fmla="*/ 0 h 336"/>
              <a:gd name="T10" fmla="*/ 291 w 388"/>
              <a:gd name="T11" fmla="*/ 168 h 336"/>
              <a:gd name="T12" fmla="*/ 194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rgbClr val="53585F"/>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rgbClr val="FFFFFF"/>
              </a:solidFill>
              <a:latin typeface="微软雅黑"/>
              <a:ea typeface="微软雅黑"/>
            </a:endParaRPr>
          </a:p>
        </p:txBody>
      </p:sp>
      <p:sp>
        <p:nvSpPr>
          <p:cNvPr id="7" name="Freeform 19">
            <a:extLst>
              <a:ext uri="{FF2B5EF4-FFF2-40B4-BE49-F238E27FC236}">
                <a16:creationId xmlns:a16="http://schemas.microsoft.com/office/drawing/2014/main" xmlns="" id="{19EA796C-44ED-45EC-BE09-4BD27686F299}"/>
              </a:ext>
            </a:extLst>
          </p:cNvPr>
          <p:cNvSpPr>
            <a:spLocks/>
          </p:cNvSpPr>
          <p:nvPr/>
        </p:nvSpPr>
        <p:spPr bwMode="auto">
          <a:xfrm rot="1893123">
            <a:off x="5175539" y="2992528"/>
            <a:ext cx="360797" cy="312580"/>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rgbClr val="53585F"/>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rgbClr val="FFFFFF"/>
              </a:solidFill>
              <a:latin typeface="微软雅黑"/>
              <a:ea typeface="微软雅黑"/>
            </a:endParaRPr>
          </a:p>
        </p:txBody>
      </p:sp>
      <p:grpSp>
        <p:nvGrpSpPr>
          <p:cNvPr id="9" name="组合 8">
            <a:extLst>
              <a:ext uri="{FF2B5EF4-FFF2-40B4-BE49-F238E27FC236}">
                <a16:creationId xmlns:a16="http://schemas.microsoft.com/office/drawing/2014/main" xmlns="" id="{3E948DFD-2AF6-4CA4-B22E-F1BA4CC03CD5}"/>
              </a:ext>
            </a:extLst>
          </p:cNvPr>
          <p:cNvGrpSpPr/>
          <p:nvPr/>
        </p:nvGrpSpPr>
        <p:grpSpPr>
          <a:xfrm>
            <a:off x="3305872" y="917891"/>
            <a:ext cx="2156476" cy="2158137"/>
            <a:chOff x="1990725" y="836613"/>
            <a:chExt cx="2058988" cy="2060575"/>
          </a:xfrm>
          <a:solidFill>
            <a:srgbClr val="19B49B"/>
          </a:solidFill>
        </p:grpSpPr>
        <p:sp>
          <p:nvSpPr>
            <p:cNvPr id="10" name="Oval 6">
              <a:extLst>
                <a:ext uri="{FF2B5EF4-FFF2-40B4-BE49-F238E27FC236}">
                  <a16:creationId xmlns:a16="http://schemas.microsoft.com/office/drawing/2014/main" xmlns="" id="{E234F798-2B41-4A96-9DE4-828202C4BFA0}"/>
                </a:ext>
              </a:extLst>
            </p:cNvPr>
            <p:cNvSpPr>
              <a:spLocks noChangeArrowheads="1"/>
            </p:cNvSpPr>
            <p:nvPr/>
          </p:nvSpPr>
          <p:spPr bwMode="auto">
            <a:xfrm>
              <a:off x="1990725" y="836613"/>
              <a:ext cx="2058988" cy="2060575"/>
            </a:xfrm>
            <a:prstGeom prst="ellipse">
              <a:avLst/>
            </a:prstGeom>
            <a:grpFill/>
            <a:ln w="1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rgbClr val="FFFFFF"/>
                </a:solidFill>
                <a:latin typeface="微软雅黑"/>
                <a:ea typeface="微软雅黑"/>
              </a:endParaRPr>
            </a:p>
          </p:txBody>
        </p:sp>
        <p:sp>
          <p:nvSpPr>
            <p:cNvPr id="11" name="TextBox 52">
              <a:extLst>
                <a:ext uri="{FF2B5EF4-FFF2-40B4-BE49-F238E27FC236}">
                  <a16:creationId xmlns:a16="http://schemas.microsoft.com/office/drawing/2014/main" xmlns="" id="{8A9FD9BC-8C47-4651-9C4E-AF8A9FFCDFF5}"/>
                </a:ext>
              </a:extLst>
            </p:cNvPr>
            <p:cNvSpPr txBox="1"/>
            <p:nvPr/>
          </p:nvSpPr>
          <p:spPr>
            <a:xfrm>
              <a:off x="2262957" y="1625540"/>
              <a:ext cx="1492297" cy="638899"/>
            </a:xfrm>
            <a:prstGeom prst="rect">
              <a:avLst/>
            </a:prstGeom>
            <a:grpFill/>
          </p:spPr>
          <p:txBody>
            <a:bodyPr wrap="square" rtlCol="0">
              <a:spAutoFit/>
            </a:bodyPr>
            <a:lstStyle/>
            <a:p>
              <a:pPr algn="ctr" defTabSz="671901">
                <a:defRPr/>
              </a:pPr>
              <a:r>
                <a:rPr lang="zh-TW" altLang="en-US" sz="2800" kern="0" dirty="0">
                  <a:solidFill>
                    <a:srgbClr val="FFFFFF"/>
                  </a:solidFill>
                  <a:latin typeface="微软雅黑"/>
                  <a:ea typeface="微软雅黑"/>
                </a:rPr>
                <a:t>首頁</a:t>
              </a:r>
              <a:endParaRPr lang="zh-CN" altLang="en-US" sz="2800" kern="0" dirty="0">
                <a:solidFill>
                  <a:srgbClr val="FFFFFF"/>
                </a:solidFill>
                <a:latin typeface="微软雅黑"/>
                <a:ea typeface="微软雅黑"/>
              </a:endParaRPr>
            </a:p>
          </p:txBody>
        </p:sp>
      </p:grpSp>
      <p:grpSp>
        <p:nvGrpSpPr>
          <p:cNvPr id="15" name="组合 14">
            <a:extLst>
              <a:ext uri="{FF2B5EF4-FFF2-40B4-BE49-F238E27FC236}">
                <a16:creationId xmlns:a16="http://schemas.microsoft.com/office/drawing/2014/main" xmlns="" id="{56009BA7-425C-4F66-A9D5-932CAEC7FDDB}"/>
              </a:ext>
            </a:extLst>
          </p:cNvPr>
          <p:cNvGrpSpPr/>
          <p:nvPr/>
        </p:nvGrpSpPr>
        <p:grpSpPr>
          <a:xfrm>
            <a:off x="5106410" y="3329838"/>
            <a:ext cx="1034177" cy="1034177"/>
            <a:chOff x="4308475" y="2452688"/>
            <a:chExt cx="987425" cy="987425"/>
          </a:xfrm>
        </p:grpSpPr>
        <p:sp>
          <p:nvSpPr>
            <p:cNvPr id="16" name="Freeform 8">
              <a:extLst>
                <a:ext uri="{FF2B5EF4-FFF2-40B4-BE49-F238E27FC236}">
                  <a16:creationId xmlns:a16="http://schemas.microsoft.com/office/drawing/2014/main" xmlns="" id="{61420BE5-51F6-4C9A-8F06-6AA5A04F0D89}"/>
                </a:ext>
              </a:extLst>
            </p:cNvPr>
            <p:cNvSpPr>
              <a:spLocks/>
            </p:cNvSpPr>
            <p:nvPr/>
          </p:nvSpPr>
          <p:spPr bwMode="auto">
            <a:xfrm>
              <a:off x="4308475" y="2452688"/>
              <a:ext cx="987425" cy="987425"/>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959AA2"/>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dirty="0">
                <a:solidFill>
                  <a:srgbClr val="FFFFFF"/>
                </a:solidFill>
                <a:latin typeface="微软雅黑"/>
                <a:ea typeface="微软雅黑"/>
              </a:endParaRPr>
            </a:p>
          </p:txBody>
        </p:sp>
        <p:sp>
          <p:nvSpPr>
            <p:cNvPr id="17" name="TextBox 58">
              <a:extLst>
                <a:ext uri="{FF2B5EF4-FFF2-40B4-BE49-F238E27FC236}">
                  <a16:creationId xmlns:a16="http://schemas.microsoft.com/office/drawing/2014/main" xmlns="" id="{EC9B4799-22AF-49A1-B7C7-1867DF48D9FD}"/>
                </a:ext>
              </a:extLst>
            </p:cNvPr>
            <p:cNvSpPr txBox="1"/>
            <p:nvPr/>
          </p:nvSpPr>
          <p:spPr>
            <a:xfrm>
              <a:off x="4331340" y="2765730"/>
              <a:ext cx="941695" cy="282538"/>
            </a:xfrm>
            <a:prstGeom prst="rect">
              <a:avLst/>
            </a:prstGeom>
            <a:noFill/>
          </p:spPr>
          <p:txBody>
            <a:bodyPr wrap="square" rtlCol="0">
              <a:spAutoFit/>
            </a:bodyPr>
            <a:lstStyle/>
            <a:p>
              <a:pPr algn="ctr" defTabSz="671901">
                <a:defRPr/>
              </a:pPr>
              <a:r>
                <a:rPr lang="zh-TW" altLang="en-US" sz="1323" kern="0" dirty="0" smtClean="0">
                  <a:solidFill>
                    <a:srgbClr val="FFFFFF"/>
                  </a:solidFill>
                  <a:latin typeface="微软雅黑"/>
                  <a:ea typeface="微软雅黑"/>
                </a:rPr>
                <a:t>客服</a:t>
              </a:r>
              <a:endParaRPr lang="zh-CN" altLang="en-US" sz="1323" kern="0" dirty="0">
                <a:solidFill>
                  <a:srgbClr val="FFFFFF"/>
                </a:solidFill>
                <a:latin typeface="微软雅黑"/>
                <a:ea typeface="微软雅黑"/>
              </a:endParaRPr>
            </a:p>
          </p:txBody>
        </p:sp>
      </p:grpSp>
      <p:grpSp>
        <p:nvGrpSpPr>
          <p:cNvPr id="21" name="组合 20">
            <a:extLst>
              <a:ext uri="{FF2B5EF4-FFF2-40B4-BE49-F238E27FC236}">
                <a16:creationId xmlns:a16="http://schemas.microsoft.com/office/drawing/2014/main" xmlns="" id="{F7F7373D-99EF-46D4-BD4A-C1820608E28F}"/>
              </a:ext>
            </a:extLst>
          </p:cNvPr>
          <p:cNvGrpSpPr/>
          <p:nvPr/>
        </p:nvGrpSpPr>
        <p:grpSpPr>
          <a:xfrm>
            <a:off x="2611174" y="3268699"/>
            <a:ext cx="1027526" cy="1027526"/>
            <a:chOff x="2505075" y="3470276"/>
            <a:chExt cx="981075" cy="981075"/>
          </a:xfrm>
        </p:grpSpPr>
        <p:sp>
          <p:nvSpPr>
            <p:cNvPr id="22" name="Freeform 10">
              <a:extLst>
                <a:ext uri="{FF2B5EF4-FFF2-40B4-BE49-F238E27FC236}">
                  <a16:creationId xmlns:a16="http://schemas.microsoft.com/office/drawing/2014/main" xmlns="" id="{69326D3C-5B40-4043-9BB0-D1476A7A8D0E}"/>
                </a:ext>
              </a:extLst>
            </p:cNvPr>
            <p:cNvSpPr>
              <a:spLocks/>
            </p:cNvSpPr>
            <p:nvPr/>
          </p:nvSpPr>
          <p:spPr bwMode="auto">
            <a:xfrm>
              <a:off x="2505075" y="3470276"/>
              <a:ext cx="981075" cy="981075"/>
            </a:xfrm>
            <a:custGeom>
              <a:avLst/>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ah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rgbClr val="959AA2"/>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dirty="0">
                <a:solidFill>
                  <a:srgbClr val="FFFFFF"/>
                </a:solidFill>
                <a:latin typeface="微软雅黑"/>
                <a:ea typeface="微软雅黑"/>
              </a:endParaRPr>
            </a:p>
          </p:txBody>
        </p:sp>
        <p:sp>
          <p:nvSpPr>
            <p:cNvPr id="23" name="TextBox 64">
              <a:extLst>
                <a:ext uri="{FF2B5EF4-FFF2-40B4-BE49-F238E27FC236}">
                  <a16:creationId xmlns:a16="http://schemas.microsoft.com/office/drawing/2014/main" xmlns="" id="{DF97E74F-4A18-47FB-BA79-61AF9891A24F}"/>
                </a:ext>
              </a:extLst>
            </p:cNvPr>
            <p:cNvSpPr txBox="1"/>
            <p:nvPr/>
          </p:nvSpPr>
          <p:spPr>
            <a:xfrm>
              <a:off x="2566015" y="3780143"/>
              <a:ext cx="886843" cy="361339"/>
            </a:xfrm>
            <a:prstGeom prst="rect">
              <a:avLst/>
            </a:prstGeom>
            <a:noFill/>
          </p:spPr>
          <p:txBody>
            <a:bodyPr wrap="square" rtlCol="0">
              <a:spAutoFit/>
            </a:bodyPr>
            <a:lstStyle/>
            <a:p>
              <a:pPr algn="ctr" defTabSz="671901">
                <a:defRPr/>
              </a:pPr>
              <a:r>
                <a:rPr lang="zh-TW" altLang="en-US" sz="1323" kern="0" smtClean="0">
                  <a:solidFill>
                    <a:srgbClr val="FFFFFF"/>
                  </a:solidFill>
                  <a:latin typeface="微软雅黑"/>
                  <a:ea typeface="微软雅黑"/>
                </a:rPr>
                <a:t>關於</a:t>
              </a:r>
              <a:endParaRPr lang="zh-CN" altLang="en-US" sz="1323" kern="0" dirty="0">
                <a:solidFill>
                  <a:srgbClr val="FFFFFF"/>
                </a:solidFill>
                <a:latin typeface="微软雅黑"/>
                <a:ea typeface="微软雅黑"/>
              </a:endParaRPr>
            </a:p>
          </p:txBody>
        </p:sp>
      </p:grpSp>
      <p:grpSp>
        <p:nvGrpSpPr>
          <p:cNvPr id="27" name="组合 26">
            <a:extLst>
              <a:ext uri="{FF2B5EF4-FFF2-40B4-BE49-F238E27FC236}">
                <a16:creationId xmlns:a16="http://schemas.microsoft.com/office/drawing/2014/main" xmlns="" id="{DD355577-BDF5-4D83-8663-212078D1973D}"/>
              </a:ext>
            </a:extLst>
          </p:cNvPr>
          <p:cNvGrpSpPr/>
          <p:nvPr/>
        </p:nvGrpSpPr>
        <p:grpSpPr>
          <a:xfrm>
            <a:off x="1709826" y="2409137"/>
            <a:ext cx="1024200" cy="1024200"/>
            <a:chOff x="725488" y="2416176"/>
            <a:chExt cx="977900" cy="977900"/>
          </a:xfrm>
        </p:grpSpPr>
        <p:sp>
          <p:nvSpPr>
            <p:cNvPr id="28" name="Freeform 12">
              <a:extLst>
                <a:ext uri="{FF2B5EF4-FFF2-40B4-BE49-F238E27FC236}">
                  <a16:creationId xmlns:a16="http://schemas.microsoft.com/office/drawing/2014/main" xmlns="" id="{9B1518C1-8230-485C-950F-D1F68E9E261A}"/>
                </a:ext>
              </a:extLst>
            </p:cNvPr>
            <p:cNvSpPr>
              <a:spLocks/>
            </p:cNvSpPr>
            <p:nvPr/>
          </p:nvSpPr>
          <p:spPr bwMode="auto">
            <a:xfrm>
              <a:off x="725488" y="2416176"/>
              <a:ext cx="977900" cy="977900"/>
            </a:xfrm>
            <a:custGeom>
              <a:avLst/>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ah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959AA2"/>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dirty="0">
                <a:solidFill>
                  <a:srgbClr val="FFFFFF"/>
                </a:solidFill>
                <a:latin typeface="微软雅黑"/>
                <a:ea typeface="微软雅黑"/>
              </a:endParaRPr>
            </a:p>
          </p:txBody>
        </p:sp>
        <p:sp>
          <p:nvSpPr>
            <p:cNvPr id="29" name="TextBox 70">
              <a:extLst>
                <a:ext uri="{FF2B5EF4-FFF2-40B4-BE49-F238E27FC236}">
                  <a16:creationId xmlns:a16="http://schemas.microsoft.com/office/drawing/2014/main" xmlns="" id="{5A80212A-8F1D-48E0-B542-5604460F3A9E}"/>
                </a:ext>
              </a:extLst>
            </p:cNvPr>
            <p:cNvSpPr txBox="1"/>
            <p:nvPr/>
          </p:nvSpPr>
          <p:spPr>
            <a:xfrm>
              <a:off x="828181" y="2724455"/>
              <a:ext cx="772512" cy="361339"/>
            </a:xfrm>
            <a:prstGeom prst="rect">
              <a:avLst/>
            </a:prstGeom>
            <a:noFill/>
          </p:spPr>
          <p:txBody>
            <a:bodyPr wrap="square" rtlCol="0">
              <a:spAutoFit/>
            </a:bodyPr>
            <a:lstStyle/>
            <a:p>
              <a:pPr algn="ctr" defTabSz="671901">
                <a:defRPr/>
              </a:pPr>
              <a:r>
                <a:rPr lang="zh-TW" altLang="en-US" sz="1323" kern="0" dirty="0" smtClean="0">
                  <a:solidFill>
                    <a:srgbClr val="FFFFFF"/>
                  </a:solidFill>
                  <a:latin typeface="微软雅黑"/>
                  <a:ea typeface="微软雅黑"/>
                </a:rPr>
                <a:t>商品</a:t>
              </a:r>
              <a:endParaRPr lang="zh-CN" altLang="en-US" sz="1323" kern="0" dirty="0">
                <a:solidFill>
                  <a:srgbClr val="FFFFFF"/>
                </a:solidFill>
                <a:latin typeface="微软雅黑"/>
                <a:ea typeface="微软雅黑"/>
              </a:endParaRPr>
            </a:p>
          </p:txBody>
        </p:sp>
      </p:grpSp>
      <p:sp>
        <p:nvSpPr>
          <p:cNvPr id="37" name="TextBox 20">
            <a:extLst>
              <a:ext uri="{FF2B5EF4-FFF2-40B4-BE49-F238E27FC236}">
                <a16:creationId xmlns:a16="http://schemas.microsoft.com/office/drawing/2014/main" xmlns="" id="{1AE00D9D-ED04-447A-9479-84A26F6FDAC0}"/>
              </a:ext>
            </a:extLst>
          </p:cNvPr>
          <p:cNvSpPr txBox="1"/>
          <p:nvPr/>
        </p:nvSpPr>
        <p:spPr>
          <a:xfrm>
            <a:off x="907976" y="292746"/>
            <a:ext cx="3476134" cy="461665"/>
          </a:xfrm>
          <a:prstGeom prst="rect">
            <a:avLst/>
          </a:prstGeom>
          <a:noFill/>
        </p:spPr>
        <p:txBody>
          <a:bodyPr wrap="square" rtlCol="0">
            <a:spAutoFit/>
          </a:bodyPr>
          <a:lstStyle/>
          <a:p>
            <a:r>
              <a:rPr lang="zh-TW" altLang="en-US" sz="2400" dirty="0" smtClean="0">
                <a:effectLst>
                  <a:outerShdw blurRad="38100" dist="38100" dir="2700000" algn="tl">
                    <a:srgbClr val="000000">
                      <a:alpha val="43137"/>
                    </a:srgbClr>
                  </a:outerShdw>
                </a:effectLst>
                <a:latin typeface="Adobe 仿宋 Std R" pitchFamily="18" charset="-128"/>
                <a:ea typeface="Adobe 仿宋 Std R" pitchFamily="18" charset="-128"/>
              </a:rPr>
              <a:t>網頁主結構</a:t>
            </a:r>
            <a:endParaRPr lang="zh-CN" altLang="en-US" sz="2400" dirty="0">
              <a:effectLst>
                <a:outerShdw blurRad="38100" dist="38100" dir="2700000" algn="tl">
                  <a:srgbClr val="000000">
                    <a:alpha val="43137"/>
                  </a:srgbClr>
                </a:outerShdw>
              </a:effectLst>
              <a:latin typeface="Adobe 仿宋 Std R" pitchFamily="18" charset="-128"/>
              <a:ea typeface="Adobe 仿宋 Std R" pitchFamily="18" charset="-128"/>
            </a:endParaRPr>
          </a:p>
        </p:txBody>
      </p:sp>
      <p:sp>
        <p:nvSpPr>
          <p:cNvPr id="38" name="矩形 37">
            <a:extLst>
              <a:ext uri="{FF2B5EF4-FFF2-40B4-BE49-F238E27FC236}">
                <a16:creationId xmlns:a16="http://schemas.microsoft.com/office/drawing/2014/main" xmlns="" id="{D2442CBD-B179-4F84-BB0C-D18DD597CD9E}"/>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Agency FB" panose="020B0503020202020204" pitchFamily="34" charset="0"/>
              </a:rPr>
              <a:t>0</a:t>
            </a:r>
            <a:r>
              <a:rPr lang="en-US" altLang="zh-TW" sz="2000" dirty="0" smtClean="0">
                <a:latin typeface="Agency FB" panose="020B0503020202020204" pitchFamily="34" charset="0"/>
              </a:rPr>
              <a:t>4</a:t>
            </a:r>
            <a:endParaRPr lang="zh-CN" altLang="en-US" sz="2000" dirty="0">
              <a:latin typeface="Agency FB" panose="020B0503020202020204" pitchFamily="34" charset="0"/>
            </a:endParaRPr>
          </a:p>
        </p:txBody>
      </p:sp>
      <p:cxnSp>
        <p:nvCxnSpPr>
          <p:cNvPr id="39" name="直接连接符 38">
            <a:extLst>
              <a:ext uri="{FF2B5EF4-FFF2-40B4-BE49-F238E27FC236}">
                <a16:creationId xmlns:a16="http://schemas.microsoft.com/office/drawing/2014/main" xmlns="" id="{A0C3644E-2E30-4D36-880A-525BA9B0A096}"/>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a16="http://schemas.microsoft.com/office/drawing/2014/main" xmlns="" id="{CBFCBA18-AA5E-4F36-B2B7-5ED1DA94ED5F}"/>
              </a:ext>
            </a:extLst>
          </p:cNvPr>
          <p:cNvGrpSpPr/>
          <p:nvPr/>
        </p:nvGrpSpPr>
        <p:grpSpPr>
          <a:xfrm>
            <a:off x="6836829" y="219003"/>
            <a:ext cx="2812751" cy="584775"/>
            <a:chOff x="6836829" y="219003"/>
            <a:chExt cx="2812751" cy="584775"/>
          </a:xfrm>
        </p:grpSpPr>
        <p:sp>
          <p:nvSpPr>
            <p:cNvPr id="41" name="TextBox 20">
              <a:extLst>
                <a:ext uri="{FF2B5EF4-FFF2-40B4-BE49-F238E27FC236}">
                  <a16:creationId xmlns:a16="http://schemas.microsoft.com/office/drawing/2014/main" xmlns="" id="{3DF10F92-54B9-4F76-86BB-BD27330A87DA}"/>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42" name="TextBox 20">
              <a:extLst>
                <a:ext uri="{FF2B5EF4-FFF2-40B4-BE49-F238E27FC236}">
                  <a16:creationId xmlns:a16="http://schemas.microsoft.com/office/drawing/2014/main" xmlns="" id="{38F68027-3949-4A5E-BDDF-C6D088BD8D14}"/>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43" name="TextBox 20">
              <a:extLst>
                <a:ext uri="{FF2B5EF4-FFF2-40B4-BE49-F238E27FC236}">
                  <a16:creationId xmlns:a16="http://schemas.microsoft.com/office/drawing/2014/main" xmlns="" id="{56E8B579-BFDF-45E0-ADE6-6354FB47CCAA}"/>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44" name="任意多边形: 形状 43">
            <a:extLst>
              <a:ext uri="{FF2B5EF4-FFF2-40B4-BE49-F238E27FC236}">
                <a16:creationId xmlns:a16="http://schemas.microsoft.com/office/drawing/2014/main" xmlns="" id="{8725218C-19D5-4FD0-8A6E-CC4155E08FB2}"/>
              </a:ext>
            </a:extLst>
          </p:cNvPr>
          <p:cNvSpPr/>
          <p:nvPr/>
        </p:nvSpPr>
        <p:spPr>
          <a:xfrm>
            <a:off x="859155" y="675514"/>
            <a:ext cx="818602" cy="73164"/>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19">
            <a:extLst>
              <a:ext uri="{FF2B5EF4-FFF2-40B4-BE49-F238E27FC236}">
                <a16:creationId xmlns:a16="http://schemas.microsoft.com/office/drawing/2014/main" xmlns="" id="{19EA796C-44ED-45EC-BE09-4BD27686F299}"/>
              </a:ext>
            </a:extLst>
          </p:cNvPr>
          <p:cNvSpPr>
            <a:spLocks/>
          </p:cNvSpPr>
          <p:nvPr/>
        </p:nvSpPr>
        <p:spPr bwMode="auto">
          <a:xfrm rot="10800000">
            <a:off x="4203711" y="3249907"/>
            <a:ext cx="360797" cy="312580"/>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rgbClr val="53585F"/>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rgbClr val="FFFFFF"/>
              </a:solidFill>
              <a:latin typeface="微软雅黑"/>
              <a:ea typeface="微软雅黑"/>
            </a:endParaRPr>
          </a:p>
        </p:txBody>
      </p:sp>
      <p:grpSp>
        <p:nvGrpSpPr>
          <p:cNvPr id="26" name="组合 14">
            <a:extLst>
              <a:ext uri="{FF2B5EF4-FFF2-40B4-BE49-F238E27FC236}">
                <a16:creationId xmlns:a16="http://schemas.microsoft.com/office/drawing/2014/main" xmlns="" id="{56009BA7-425C-4F66-A9D5-932CAEC7FDDB}"/>
              </a:ext>
            </a:extLst>
          </p:cNvPr>
          <p:cNvGrpSpPr/>
          <p:nvPr/>
        </p:nvGrpSpPr>
        <p:grpSpPr>
          <a:xfrm>
            <a:off x="3867021" y="3647144"/>
            <a:ext cx="1034177" cy="1034177"/>
            <a:chOff x="4308475" y="2452688"/>
            <a:chExt cx="987425" cy="987425"/>
          </a:xfrm>
        </p:grpSpPr>
        <p:sp>
          <p:nvSpPr>
            <p:cNvPr id="30" name="Freeform 8">
              <a:extLst>
                <a:ext uri="{FF2B5EF4-FFF2-40B4-BE49-F238E27FC236}">
                  <a16:creationId xmlns:a16="http://schemas.microsoft.com/office/drawing/2014/main" xmlns="" id="{61420BE5-51F6-4C9A-8F06-6AA5A04F0D89}"/>
                </a:ext>
              </a:extLst>
            </p:cNvPr>
            <p:cNvSpPr>
              <a:spLocks/>
            </p:cNvSpPr>
            <p:nvPr/>
          </p:nvSpPr>
          <p:spPr bwMode="auto">
            <a:xfrm>
              <a:off x="4308475" y="2452688"/>
              <a:ext cx="987425" cy="987425"/>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959AA2"/>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dirty="0">
                <a:solidFill>
                  <a:srgbClr val="FFFFFF"/>
                </a:solidFill>
                <a:latin typeface="微软雅黑"/>
                <a:ea typeface="微软雅黑"/>
              </a:endParaRPr>
            </a:p>
          </p:txBody>
        </p:sp>
        <p:sp>
          <p:nvSpPr>
            <p:cNvPr id="31" name="TextBox 58">
              <a:extLst>
                <a:ext uri="{FF2B5EF4-FFF2-40B4-BE49-F238E27FC236}">
                  <a16:creationId xmlns:a16="http://schemas.microsoft.com/office/drawing/2014/main" xmlns="" id="{EC9B4799-22AF-49A1-B7C7-1867DF48D9FD}"/>
                </a:ext>
              </a:extLst>
            </p:cNvPr>
            <p:cNvSpPr txBox="1"/>
            <p:nvPr/>
          </p:nvSpPr>
          <p:spPr>
            <a:xfrm>
              <a:off x="4331340" y="2765730"/>
              <a:ext cx="941695" cy="282538"/>
            </a:xfrm>
            <a:prstGeom prst="rect">
              <a:avLst/>
            </a:prstGeom>
            <a:noFill/>
          </p:spPr>
          <p:txBody>
            <a:bodyPr wrap="square" rtlCol="0">
              <a:spAutoFit/>
            </a:bodyPr>
            <a:lstStyle/>
            <a:p>
              <a:pPr algn="ctr" defTabSz="671901">
                <a:defRPr/>
              </a:pPr>
              <a:r>
                <a:rPr lang="zh-TW" altLang="en-US" sz="1323" kern="0" dirty="0">
                  <a:solidFill>
                    <a:srgbClr val="FFFFFF"/>
                  </a:solidFill>
                  <a:latin typeface="微软雅黑"/>
                  <a:ea typeface="微软雅黑"/>
                </a:rPr>
                <a:t>粉絲團</a:t>
              </a:r>
              <a:endParaRPr lang="zh-CN" altLang="en-US" sz="1323" kern="0" dirty="0">
                <a:solidFill>
                  <a:srgbClr val="FFFFFF"/>
                </a:solidFill>
                <a:latin typeface="微软雅黑"/>
                <a:ea typeface="微软雅黑"/>
              </a:endParaRPr>
            </a:p>
          </p:txBody>
        </p:sp>
      </p:grpSp>
      <p:sp>
        <p:nvSpPr>
          <p:cNvPr id="32" name="Freeform 19">
            <a:extLst>
              <a:ext uri="{FF2B5EF4-FFF2-40B4-BE49-F238E27FC236}">
                <a16:creationId xmlns:a16="http://schemas.microsoft.com/office/drawing/2014/main" xmlns="" id="{19EA796C-44ED-45EC-BE09-4BD27686F299}"/>
              </a:ext>
            </a:extLst>
          </p:cNvPr>
          <p:cNvSpPr>
            <a:spLocks/>
          </p:cNvSpPr>
          <p:nvPr/>
        </p:nvSpPr>
        <p:spPr bwMode="auto">
          <a:xfrm rot="732089">
            <a:off x="5652455" y="2351558"/>
            <a:ext cx="360797" cy="312580"/>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rgbClr val="53585F"/>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rgbClr val="FFFFFF"/>
              </a:solidFill>
              <a:latin typeface="微软雅黑"/>
              <a:ea typeface="微软雅黑"/>
            </a:endParaRPr>
          </a:p>
        </p:txBody>
      </p:sp>
      <p:grpSp>
        <p:nvGrpSpPr>
          <p:cNvPr id="33" name="组合 14">
            <a:extLst>
              <a:ext uri="{FF2B5EF4-FFF2-40B4-BE49-F238E27FC236}">
                <a16:creationId xmlns:a16="http://schemas.microsoft.com/office/drawing/2014/main" xmlns="" id="{56009BA7-425C-4F66-A9D5-932CAEC7FDDB}"/>
              </a:ext>
            </a:extLst>
          </p:cNvPr>
          <p:cNvGrpSpPr/>
          <p:nvPr/>
        </p:nvGrpSpPr>
        <p:grpSpPr>
          <a:xfrm>
            <a:off x="5980726" y="2409138"/>
            <a:ext cx="1034177" cy="1034177"/>
            <a:chOff x="4308475" y="2452688"/>
            <a:chExt cx="987425" cy="987425"/>
          </a:xfrm>
        </p:grpSpPr>
        <p:sp>
          <p:nvSpPr>
            <p:cNvPr id="34" name="Freeform 8">
              <a:extLst>
                <a:ext uri="{FF2B5EF4-FFF2-40B4-BE49-F238E27FC236}">
                  <a16:creationId xmlns:a16="http://schemas.microsoft.com/office/drawing/2014/main" xmlns="" id="{61420BE5-51F6-4C9A-8F06-6AA5A04F0D89}"/>
                </a:ext>
              </a:extLst>
            </p:cNvPr>
            <p:cNvSpPr>
              <a:spLocks/>
            </p:cNvSpPr>
            <p:nvPr/>
          </p:nvSpPr>
          <p:spPr bwMode="auto">
            <a:xfrm>
              <a:off x="4308475" y="2452688"/>
              <a:ext cx="987425" cy="987425"/>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959AA2"/>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dirty="0">
                <a:solidFill>
                  <a:srgbClr val="FFFFFF"/>
                </a:solidFill>
                <a:latin typeface="微软雅黑"/>
                <a:ea typeface="微软雅黑"/>
              </a:endParaRPr>
            </a:p>
          </p:txBody>
        </p:sp>
        <p:sp>
          <p:nvSpPr>
            <p:cNvPr id="35" name="TextBox 58">
              <a:extLst>
                <a:ext uri="{FF2B5EF4-FFF2-40B4-BE49-F238E27FC236}">
                  <a16:creationId xmlns:a16="http://schemas.microsoft.com/office/drawing/2014/main" xmlns="" id="{EC9B4799-22AF-49A1-B7C7-1867DF48D9FD}"/>
                </a:ext>
              </a:extLst>
            </p:cNvPr>
            <p:cNvSpPr txBox="1"/>
            <p:nvPr/>
          </p:nvSpPr>
          <p:spPr>
            <a:xfrm>
              <a:off x="4331340" y="2765730"/>
              <a:ext cx="941695" cy="282538"/>
            </a:xfrm>
            <a:prstGeom prst="rect">
              <a:avLst/>
            </a:prstGeom>
            <a:noFill/>
          </p:spPr>
          <p:txBody>
            <a:bodyPr wrap="square" rtlCol="0">
              <a:spAutoFit/>
            </a:bodyPr>
            <a:lstStyle/>
            <a:p>
              <a:pPr algn="ctr" defTabSz="671901">
                <a:defRPr/>
              </a:pPr>
              <a:r>
                <a:rPr lang="zh-TW" altLang="en-US" sz="1323" kern="0" dirty="0" smtClean="0">
                  <a:solidFill>
                    <a:srgbClr val="FFFFFF"/>
                  </a:solidFill>
                  <a:latin typeface="微软雅黑"/>
                  <a:ea typeface="微软雅黑"/>
                </a:rPr>
                <a:t>信箱</a:t>
              </a:r>
              <a:endParaRPr lang="zh-CN" altLang="en-US" sz="1323" kern="0" dirty="0">
                <a:solidFill>
                  <a:srgbClr val="FFFFFF"/>
                </a:solidFill>
                <a:latin typeface="微软雅黑"/>
                <a:ea typeface="微软雅黑"/>
              </a:endParaRPr>
            </a:p>
          </p:txBody>
        </p:sp>
      </p:grpSp>
    </p:spTree>
    <p:extLst>
      <p:ext uri="{BB962C8B-B14F-4D97-AF65-F5344CB8AC3E}">
        <p14:creationId xmlns:p14="http://schemas.microsoft.com/office/powerpoint/2010/main" val="2197170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
                                        <p:tgtEl>
                                          <p:spTgt spid="44"/>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300"/>
                                        <p:tgtEl>
                                          <p:spTgt spid="39"/>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400" fill="hold"/>
                                        <p:tgtEl>
                                          <p:spTgt spid="38"/>
                                        </p:tgtEl>
                                        <p:attrNameLst>
                                          <p:attrName>ppt_x</p:attrName>
                                        </p:attrNameLst>
                                      </p:cBhvr>
                                      <p:tavLst>
                                        <p:tav tm="0">
                                          <p:val>
                                            <p:strVal val="0-#ppt_w/2"/>
                                          </p:val>
                                        </p:tav>
                                        <p:tav tm="100000">
                                          <p:val>
                                            <p:strVal val="#ppt_x"/>
                                          </p:val>
                                        </p:tav>
                                      </p:tavLst>
                                    </p:anim>
                                    <p:anim calcmode="lin" valueType="num">
                                      <p:cBhvr additive="base">
                                        <p:cTn id="15" dur="400" fill="hold"/>
                                        <p:tgtEl>
                                          <p:spTgt spid="3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400" fill="hold"/>
                                        <p:tgtEl>
                                          <p:spTgt spid="37"/>
                                        </p:tgtEl>
                                        <p:attrNameLst>
                                          <p:attrName>ppt_x</p:attrName>
                                        </p:attrNameLst>
                                      </p:cBhvr>
                                      <p:tavLst>
                                        <p:tav tm="0">
                                          <p:val>
                                            <p:strVal val="0-#ppt_w/2"/>
                                          </p:val>
                                        </p:tav>
                                        <p:tav tm="100000">
                                          <p:val>
                                            <p:strVal val="#ppt_x"/>
                                          </p:val>
                                        </p:tav>
                                      </p:tavLst>
                                    </p:anim>
                                    <p:anim calcmode="lin" valueType="num">
                                      <p:cBhvr additive="base">
                                        <p:cTn id="20" dur="400" fill="hold"/>
                                        <p:tgtEl>
                                          <p:spTgt spid="37"/>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randombar(horizontal)">
                                      <p:cBhvr>
                                        <p:cTn id="23" dur="400"/>
                                        <p:tgtEl>
                                          <p:spTgt spid="40"/>
                                        </p:tgtEl>
                                      </p:cBhvr>
                                    </p:animEffect>
                                  </p:childTnLst>
                                </p:cTn>
                              </p:par>
                            </p:childTnLst>
                          </p:cTn>
                        </p:par>
                        <p:par>
                          <p:cTn id="24" fill="hold">
                            <p:stCondLst>
                              <p:cond delay="980"/>
                            </p:stCondLst>
                            <p:childTnLst>
                              <p:par>
                                <p:cTn id="25" presetID="21"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par>
                                <p:cTn id="28" presetID="1" presetClass="entr" presetSubtype="0" fill="hold" grpId="0" nodeType="withEffect">
                                  <p:stCondLst>
                                    <p:cond delay="100"/>
                                  </p:stCondLst>
                                  <p:childTnLst>
                                    <p:set>
                                      <p:cBhvr>
                                        <p:cTn id="29" dur="1" fill="hold">
                                          <p:stCondLst>
                                            <p:cond delay="0"/>
                                          </p:stCondLst>
                                        </p:cTn>
                                        <p:tgtEl>
                                          <p:spTgt spid="3"/>
                                        </p:tgtEl>
                                        <p:attrNameLst>
                                          <p:attrName>style.visibility</p:attrName>
                                        </p:attrNameLst>
                                      </p:cBhvr>
                                      <p:to>
                                        <p:strVal val="visible"/>
                                      </p:to>
                                    </p:set>
                                  </p:childTnLst>
                                </p:cTn>
                              </p:par>
                              <p:par>
                                <p:cTn id="30" presetID="63" presetClass="path" presetSubtype="0" accel="50000" decel="50000" fill="hold" grpId="1" nodeType="withEffect">
                                  <p:stCondLst>
                                    <p:cond delay="100"/>
                                  </p:stCondLst>
                                  <p:childTnLst>
                                    <p:animMotion origin="layout" path="M 1.20853E-6 1.11111E-6 L 0.08833 -0.09329 " pathEditMode="relative" rAng="0" ptsTypes="AA">
                                      <p:cBhvr>
                                        <p:cTn id="31" dur="300" spd="-100000" fill="hold"/>
                                        <p:tgtEl>
                                          <p:spTgt spid="3"/>
                                        </p:tgtEl>
                                        <p:attrNameLst>
                                          <p:attrName>ppt_x</p:attrName>
                                          <p:attrName>ppt_y</p:attrName>
                                        </p:attrNameLst>
                                      </p:cBhvr>
                                      <p:rCtr x="4410" y="-4676"/>
                                    </p:animMotion>
                                  </p:childTnLst>
                                </p:cTn>
                              </p:par>
                              <p:par>
                                <p:cTn id="32" presetID="1"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childTnLst>
                                </p:cTn>
                              </p:par>
                              <p:par>
                                <p:cTn id="34" presetID="63" presetClass="path" presetSubtype="0" accel="50000" decel="50000" fill="hold" grpId="1" nodeType="withEffect">
                                  <p:stCondLst>
                                    <p:cond delay="300"/>
                                  </p:stCondLst>
                                  <p:childTnLst>
                                    <p:animMotion origin="layout" path="M -7.58377E-7 1.23503E-6 L 0.05397 -0.14965 " pathEditMode="relative" rAng="0" ptsTypes="AA">
                                      <p:cBhvr>
                                        <p:cTn id="35" dur="300" spd="-100000" fill="hold"/>
                                        <p:tgtEl>
                                          <p:spTgt spid="5"/>
                                        </p:tgtEl>
                                        <p:attrNameLst>
                                          <p:attrName>ppt_x</p:attrName>
                                          <p:attrName>ppt_y</p:attrName>
                                        </p:attrNameLst>
                                      </p:cBhvr>
                                      <p:rCtr x="2698" y="-7498"/>
                                    </p:animMotion>
                                  </p:childTnLst>
                                </p:cTn>
                              </p:par>
                              <p:par>
                                <p:cTn id="36" presetID="1" presetClass="entr" presetSubtype="0" fill="hold" grpId="0" nodeType="withEffect">
                                  <p:stCondLst>
                                    <p:cond delay="500"/>
                                  </p:stCondLst>
                                  <p:childTnLst>
                                    <p:set>
                                      <p:cBhvr>
                                        <p:cTn id="37" dur="1" fill="hold">
                                          <p:stCondLst>
                                            <p:cond delay="0"/>
                                          </p:stCondLst>
                                        </p:cTn>
                                        <p:tgtEl>
                                          <p:spTgt spid="7"/>
                                        </p:tgtEl>
                                        <p:attrNameLst>
                                          <p:attrName>style.visibility</p:attrName>
                                        </p:attrNameLst>
                                      </p:cBhvr>
                                      <p:to>
                                        <p:strVal val="visible"/>
                                      </p:to>
                                    </p:set>
                                  </p:childTnLst>
                                </p:cTn>
                              </p:par>
                              <p:par>
                                <p:cTn id="38" presetID="63" presetClass="path" presetSubtype="0" accel="50000" decel="50000" fill="hold" grpId="1" nodeType="withEffect">
                                  <p:stCondLst>
                                    <p:cond delay="500"/>
                                  </p:stCondLst>
                                  <p:childTnLst>
                                    <p:animMotion origin="layout" path="M 4.63845E-6 -3.7051E-6 L -0.07337 -0.15059 " pathEditMode="relative" rAng="0" ptsTypes="AA">
                                      <p:cBhvr>
                                        <p:cTn id="39" dur="300" spd="-100000" fill="hold"/>
                                        <p:tgtEl>
                                          <p:spTgt spid="7"/>
                                        </p:tgtEl>
                                        <p:attrNameLst>
                                          <p:attrName>ppt_x</p:attrName>
                                          <p:attrName>ppt_y</p:attrName>
                                        </p:attrNameLst>
                                      </p:cBhvr>
                                      <p:rCtr x="-3668" y="-7530"/>
                                    </p:animMotion>
                                  </p:childTnLst>
                                </p:cTn>
                              </p:par>
                              <p:par>
                                <p:cTn id="40" presetID="53" presetClass="entr" presetSubtype="16" fill="hold" nodeType="withEffect">
                                  <p:stCondLst>
                                    <p:cond delay="1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nodeType="withEffect">
                                  <p:stCondLst>
                                    <p:cond delay="30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par>
                                <p:cTn id="50" presetID="53" presetClass="entr" presetSubtype="16"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1" presetClass="entr" presetSubtype="0" fill="hold" grpId="0" nodeType="withEffect">
                                  <p:stCondLst>
                                    <p:cond delay="500"/>
                                  </p:stCondLst>
                                  <p:childTnLst>
                                    <p:set>
                                      <p:cBhvr>
                                        <p:cTn id="56" dur="1" fill="hold">
                                          <p:stCondLst>
                                            <p:cond delay="0"/>
                                          </p:stCondLst>
                                        </p:cTn>
                                        <p:tgtEl>
                                          <p:spTgt spid="25"/>
                                        </p:tgtEl>
                                        <p:attrNameLst>
                                          <p:attrName>style.visibility</p:attrName>
                                        </p:attrNameLst>
                                      </p:cBhvr>
                                      <p:to>
                                        <p:strVal val="visible"/>
                                      </p:to>
                                    </p:set>
                                  </p:childTnLst>
                                </p:cTn>
                              </p:par>
                              <p:par>
                                <p:cTn id="57" presetID="63" presetClass="path" presetSubtype="0" accel="50000" decel="50000" fill="hold" grpId="1" nodeType="withEffect">
                                  <p:stCondLst>
                                    <p:cond delay="500"/>
                                  </p:stCondLst>
                                  <p:childTnLst>
                                    <p:animMotion origin="layout" path="M 1.14638E-6 -3.40265E-6 L -0.00141 -0.2092 " pathEditMode="relative" rAng="0" ptsTypes="AA">
                                      <p:cBhvr>
                                        <p:cTn id="58" dur="300" spd="-100000" fill="hold"/>
                                        <p:tgtEl>
                                          <p:spTgt spid="25"/>
                                        </p:tgtEl>
                                        <p:attrNameLst>
                                          <p:attrName>ppt_x</p:attrName>
                                          <p:attrName>ppt_y</p:attrName>
                                        </p:attrNameLst>
                                      </p:cBhvr>
                                      <p:rCtr x="-71" y="-10460"/>
                                    </p:animMotion>
                                  </p:childTnLst>
                                </p:cTn>
                              </p:par>
                              <p:par>
                                <p:cTn id="59" presetID="53" presetClass="entr" presetSubtype="16" fill="hold" nodeType="withEffect">
                                  <p:stCondLst>
                                    <p:cond delay="50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par>
                                <p:cTn id="64" presetID="1" presetClass="entr" presetSubtype="0" fill="hold" grpId="0" nodeType="withEffect">
                                  <p:stCondLst>
                                    <p:cond delay="500"/>
                                  </p:stCondLst>
                                  <p:childTnLst>
                                    <p:set>
                                      <p:cBhvr>
                                        <p:cTn id="65" dur="1" fill="hold">
                                          <p:stCondLst>
                                            <p:cond delay="0"/>
                                          </p:stCondLst>
                                        </p:cTn>
                                        <p:tgtEl>
                                          <p:spTgt spid="32"/>
                                        </p:tgtEl>
                                        <p:attrNameLst>
                                          <p:attrName>style.visibility</p:attrName>
                                        </p:attrNameLst>
                                      </p:cBhvr>
                                      <p:to>
                                        <p:strVal val="visible"/>
                                      </p:to>
                                    </p:set>
                                  </p:childTnLst>
                                </p:cTn>
                              </p:par>
                              <p:par>
                                <p:cTn id="66" presetID="63" presetClass="path" presetSubtype="0" accel="50000" decel="50000" fill="hold" grpId="1" nodeType="withEffect">
                                  <p:stCondLst>
                                    <p:cond delay="500"/>
                                  </p:stCondLst>
                                  <p:childTnLst>
                                    <p:animMotion origin="layout" path="M 4.28516E-6 -1.48148E-6 L -0.09562 -0.09213 " pathEditMode="relative" rAng="0" ptsTypes="AA">
                                      <p:cBhvr>
                                        <p:cTn id="67" dur="300" spd="-100000" fill="hold"/>
                                        <p:tgtEl>
                                          <p:spTgt spid="32"/>
                                        </p:tgtEl>
                                        <p:attrNameLst>
                                          <p:attrName>ppt_x</p:attrName>
                                          <p:attrName>ppt_y</p:attrName>
                                        </p:attrNameLst>
                                      </p:cBhvr>
                                      <p:rCtr x="-4787" y="-4606"/>
                                    </p:animMotion>
                                  </p:childTnLst>
                                </p:cTn>
                              </p:par>
                              <p:par>
                                <p:cTn id="68" presetID="53" presetClass="entr" presetSubtype="16" fill="hold" nodeType="withEffect">
                                  <p:stCondLst>
                                    <p:cond delay="50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animBg="1"/>
      <p:bldP spid="7" grpId="1" animBg="1"/>
      <p:bldP spid="37" grpId="0"/>
      <p:bldP spid="38" grpId="0" animBg="1"/>
      <p:bldP spid="44" grpId="0" animBg="1"/>
      <p:bldP spid="25" grpId="0" animBg="1"/>
      <p:bldP spid="25" grpId="1" animBg="1"/>
      <p:bldP spid="32" grpId="0" animBg="1"/>
      <p:bldP spid="3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xmlns="" id="{7F7F94F3-C506-4894-A385-E8AE3D7CFC10}"/>
              </a:ext>
            </a:extLst>
          </p:cNvPr>
          <p:cNvSpPr>
            <a:spLocks/>
          </p:cNvSpPr>
          <p:nvPr/>
        </p:nvSpPr>
        <p:spPr bwMode="auto">
          <a:xfrm flipH="1">
            <a:off x="3611199" y="960120"/>
            <a:ext cx="731376" cy="3703320"/>
          </a:xfrm>
          <a:custGeom>
            <a:avLst/>
            <a:gdLst>
              <a:gd name="T0" fmla="*/ 0 w 1412"/>
              <a:gd name="T1" fmla="*/ 82 h 6009"/>
              <a:gd name="T2" fmla="*/ 0 w 1412"/>
              <a:gd name="T3" fmla="*/ 0 h 6009"/>
              <a:gd name="T4" fmla="*/ 283 w 1412"/>
              <a:gd name="T5" fmla="*/ 71 h 6009"/>
              <a:gd name="T6" fmla="*/ 518 w 1412"/>
              <a:gd name="T7" fmla="*/ 182 h 6009"/>
              <a:gd name="T8" fmla="*/ 723 w 1412"/>
              <a:gd name="T9" fmla="*/ 367 h 6009"/>
              <a:gd name="T10" fmla="*/ 863 w 1412"/>
              <a:gd name="T11" fmla="*/ 597 h 6009"/>
              <a:gd name="T12" fmla="*/ 935 w 1412"/>
              <a:gd name="T13" fmla="*/ 848 h 6009"/>
              <a:gd name="T14" fmla="*/ 966 w 1412"/>
              <a:gd name="T15" fmla="*/ 1141 h 6009"/>
              <a:gd name="T16" fmla="*/ 931 w 1412"/>
              <a:gd name="T17" fmla="*/ 1500 h 6009"/>
              <a:gd name="T18" fmla="*/ 856 w 1412"/>
              <a:gd name="T19" fmla="*/ 1831 h 6009"/>
              <a:gd name="T20" fmla="*/ 828 w 1412"/>
              <a:gd name="T21" fmla="*/ 2176 h 6009"/>
              <a:gd name="T22" fmla="*/ 869 w 1412"/>
              <a:gd name="T23" fmla="*/ 2502 h 6009"/>
              <a:gd name="T24" fmla="*/ 961 w 1412"/>
              <a:gd name="T25" fmla="*/ 2687 h 6009"/>
              <a:gd name="T26" fmla="*/ 1110 w 1412"/>
              <a:gd name="T27" fmla="*/ 2815 h 6009"/>
              <a:gd name="T28" fmla="*/ 1244 w 1412"/>
              <a:gd name="T29" fmla="*/ 2889 h 6009"/>
              <a:gd name="T30" fmla="*/ 1412 w 1412"/>
              <a:gd name="T31" fmla="*/ 2920 h 6009"/>
              <a:gd name="T32" fmla="*/ 1412 w 1412"/>
              <a:gd name="T33" fmla="*/ 3079 h 6009"/>
              <a:gd name="T34" fmla="*/ 1156 w 1412"/>
              <a:gd name="T35" fmla="*/ 3164 h 6009"/>
              <a:gd name="T36" fmla="*/ 999 w 1412"/>
              <a:gd name="T37" fmla="*/ 3291 h 6009"/>
              <a:gd name="T38" fmla="*/ 880 w 1412"/>
              <a:gd name="T39" fmla="*/ 3508 h 6009"/>
              <a:gd name="T40" fmla="*/ 826 w 1412"/>
              <a:gd name="T41" fmla="*/ 3804 h 6009"/>
              <a:gd name="T42" fmla="*/ 850 w 1412"/>
              <a:gd name="T43" fmla="*/ 4193 h 6009"/>
              <a:gd name="T44" fmla="*/ 884 w 1412"/>
              <a:gd name="T45" fmla="*/ 4452 h 6009"/>
              <a:gd name="T46" fmla="*/ 935 w 1412"/>
              <a:gd name="T47" fmla="*/ 4752 h 6009"/>
              <a:gd name="T48" fmla="*/ 944 w 1412"/>
              <a:gd name="T49" fmla="*/ 5046 h 6009"/>
              <a:gd name="T50" fmla="*/ 893 w 1412"/>
              <a:gd name="T51" fmla="*/ 5331 h 6009"/>
              <a:gd name="T52" fmla="*/ 792 w 1412"/>
              <a:gd name="T53" fmla="*/ 5553 h 6009"/>
              <a:gd name="T54" fmla="*/ 639 w 1412"/>
              <a:gd name="T55" fmla="*/ 5737 h 6009"/>
              <a:gd name="T56" fmla="*/ 458 w 1412"/>
              <a:gd name="T57" fmla="*/ 5879 h 6009"/>
              <a:gd name="T58" fmla="*/ 310 w 1412"/>
              <a:gd name="T59" fmla="*/ 5967 h 6009"/>
              <a:gd name="T60" fmla="*/ 212 w 1412"/>
              <a:gd name="T61" fmla="*/ 6005 h 6009"/>
              <a:gd name="T62" fmla="*/ 171 w 1412"/>
              <a:gd name="T63" fmla="*/ 5973 h 6009"/>
              <a:gd name="T64" fmla="*/ 208 w 1412"/>
              <a:gd name="T65" fmla="*/ 5905 h 6009"/>
              <a:gd name="T66" fmla="*/ 300 w 1412"/>
              <a:gd name="T67" fmla="*/ 5840 h 6009"/>
              <a:gd name="T68" fmla="*/ 445 w 1412"/>
              <a:gd name="T69" fmla="*/ 5705 h 6009"/>
              <a:gd name="T70" fmla="*/ 564 w 1412"/>
              <a:gd name="T71" fmla="*/ 5512 h 6009"/>
              <a:gd name="T72" fmla="*/ 625 w 1412"/>
              <a:gd name="T73" fmla="*/ 5315 h 6009"/>
              <a:gd name="T74" fmla="*/ 638 w 1412"/>
              <a:gd name="T75" fmla="*/ 5121 h 6009"/>
              <a:gd name="T76" fmla="*/ 618 w 1412"/>
              <a:gd name="T77" fmla="*/ 4825 h 6009"/>
              <a:gd name="T78" fmla="*/ 584 w 1412"/>
              <a:gd name="T79" fmla="*/ 4415 h 6009"/>
              <a:gd name="T80" fmla="*/ 578 w 1412"/>
              <a:gd name="T81" fmla="*/ 4048 h 6009"/>
              <a:gd name="T82" fmla="*/ 632 w 1412"/>
              <a:gd name="T83" fmla="*/ 3704 h 6009"/>
              <a:gd name="T84" fmla="*/ 772 w 1412"/>
              <a:gd name="T85" fmla="*/ 3412 h 6009"/>
              <a:gd name="T86" fmla="*/ 941 w 1412"/>
              <a:gd name="T87" fmla="*/ 3215 h 6009"/>
              <a:gd name="T88" fmla="*/ 1273 w 1412"/>
              <a:gd name="T89" fmla="*/ 3012 h 6009"/>
              <a:gd name="T90" fmla="*/ 1034 w 1412"/>
              <a:gd name="T91" fmla="*/ 2880 h 6009"/>
              <a:gd name="T92" fmla="*/ 884 w 1412"/>
              <a:gd name="T93" fmla="*/ 2767 h 6009"/>
              <a:gd name="T94" fmla="*/ 739 w 1412"/>
              <a:gd name="T95" fmla="*/ 2564 h 6009"/>
              <a:gd name="T96" fmla="*/ 611 w 1412"/>
              <a:gd name="T97" fmla="*/ 2279 h 6009"/>
              <a:gd name="T98" fmla="*/ 558 w 1412"/>
              <a:gd name="T99" fmla="*/ 1973 h 6009"/>
              <a:gd name="T100" fmla="*/ 562 w 1412"/>
              <a:gd name="T101" fmla="*/ 1648 h 6009"/>
              <a:gd name="T102" fmla="*/ 605 w 1412"/>
              <a:gd name="T103" fmla="*/ 1308 h 6009"/>
              <a:gd name="T104" fmla="*/ 646 w 1412"/>
              <a:gd name="T105" fmla="*/ 904 h 6009"/>
              <a:gd name="T106" fmla="*/ 619 w 1412"/>
              <a:gd name="T107" fmla="*/ 644 h 6009"/>
              <a:gd name="T108" fmla="*/ 520 w 1412"/>
              <a:gd name="T109" fmla="*/ 441 h 6009"/>
              <a:gd name="T110" fmla="*/ 341 w 1412"/>
              <a:gd name="T111" fmla="*/ 240 h 6009"/>
              <a:gd name="T112" fmla="*/ 152 w 1412"/>
              <a:gd name="T113" fmla="*/ 132 h 6009"/>
              <a:gd name="T114" fmla="*/ 0 w 1412"/>
              <a:gd name="T115" fmla="*/ 82 h 6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6009">
                <a:moveTo>
                  <a:pt x="0" y="82"/>
                </a:moveTo>
                <a:lnTo>
                  <a:pt x="0" y="0"/>
                </a:lnTo>
                <a:cubicBezTo>
                  <a:pt x="108" y="24"/>
                  <a:pt x="202" y="47"/>
                  <a:pt x="283" y="71"/>
                </a:cubicBezTo>
                <a:cubicBezTo>
                  <a:pt x="364" y="95"/>
                  <a:pt x="442" y="132"/>
                  <a:pt x="518" y="182"/>
                </a:cubicBezTo>
                <a:cubicBezTo>
                  <a:pt x="594" y="231"/>
                  <a:pt x="662" y="293"/>
                  <a:pt x="723" y="367"/>
                </a:cubicBezTo>
                <a:cubicBezTo>
                  <a:pt x="784" y="443"/>
                  <a:pt x="830" y="519"/>
                  <a:pt x="863" y="597"/>
                </a:cubicBezTo>
                <a:cubicBezTo>
                  <a:pt x="894" y="675"/>
                  <a:pt x="917" y="759"/>
                  <a:pt x="935" y="848"/>
                </a:cubicBezTo>
                <a:cubicBezTo>
                  <a:pt x="952" y="937"/>
                  <a:pt x="963" y="1036"/>
                  <a:pt x="966" y="1141"/>
                </a:cubicBezTo>
                <a:cubicBezTo>
                  <a:pt x="970" y="1248"/>
                  <a:pt x="959" y="1368"/>
                  <a:pt x="931" y="1500"/>
                </a:cubicBezTo>
                <a:lnTo>
                  <a:pt x="856" y="1831"/>
                </a:lnTo>
                <a:cubicBezTo>
                  <a:pt x="834" y="1941"/>
                  <a:pt x="826" y="2055"/>
                  <a:pt x="828" y="2176"/>
                </a:cubicBezTo>
                <a:cubicBezTo>
                  <a:pt x="828" y="2308"/>
                  <a:pt x="841" y="2417"/>
                  <a:pt x="869" y="2502"/>
                </a:cubicBezTo>
                <a:cubicBezTo>
                  <a:pt x="896" y="2587"/>
                  <a:pt x="926" y="2649"/>
                  <a:pt x="961" y="2687"/>
                </a:cubicBezTo>
                <a:cubicBezTo>
                  <a:pt x="994" y="2724"/>
                  <a:pt x="1044" y="2767"/>
                  <a:pt x="1110" y="2815"/>
                </a:cubicBezTo>
                <a:cubicBezTo>
                  <a:pt x="1176" y="2862"/>
                  <a:pt x="1221" y="2887"/>
                  <a:pt x="1244" y="2889"/>
                </a:cubicBezTo>
                <a:lnTo>
                  <a:pt x="1412" y="2920"/>
                </a:lnTo>
                <a:lnTo>
                  <a:pt x="1412" y="3079"/>
                </a:lnTo>
                <a:cubicBezTo>
                  <a:pt x="1298" y="3106"/>
                  <a:pt x="1213" y="3134"/>
                  <a:pt x="1156" y="3164"/>
                </a:cubicBezTo>
                <a:cubicBezTo>
                  <a:pt x="1099" y="3193"/>
                  <a:pt x="1047" y="3236"/>
                  <a:pt x="999" y="3291"/>
                </a:cubicBezTo>
                <a:cubicBezTo>
                  <a:pt x="952" y="3347"/>
                  <a:pt x="912" y="3419"/>
                  <a:pt x="880" y="3508"/>
                </a:cubicBezTo>
                <a:cubicBezTo>
                  <a:pt x="847" y="3596"/>
                  <a:pt x="829" y="3695"/>
                  <a:pt x="826" y="3804"/>
                </a:cubicBezTo>
                <a:cubicBezTo>
                  <a:pt x="823" y="3914"/>
                  <a:pt x="830" y="4043"/>
                  <a:pt x="850" y="4193"/>
                </a:cubicBezTo>
                <a:cubicBezTo>
                  <a:pt x="860" y="4296"/>
                  <a:pt x="872" y="4383"/>
                  <a:pt x="884" y="4452"/>
                </a:cubicBezTo>
                <a:lnTo>
                  <a:pt x="935" y="4752"/>
                </a:lnTo>
                <a:cubicBezTo>
                  <a:pt x="948" y="4855"/>
                  <a:pt x="951" y="4953"/>
                  <a:pt x="944" y="5046"/>
                </a:cubicBezTo>
                <a:cubicBezTo>
                  <a:pt x="936" y="5150"/>
                  <a:pt x="919" y="5246"/>
                  <a:pt x="893" y="5331"/>
                </a:cubicBezTo>
                <a:cubicBezTo>
                  <a:pt x="866" y="5416"/>
                  <a:pt x="832" y="5491"/>
                  <a:pt x="792" y="5553"/>
                </a:cubicBezTo>
                <a:cubicBezTo>
                  <a:pt x="753" y="5617"/>
                  <a:pt x="702" y="5678"/>
                  <a:pt x="639" y="5737"/>
                </a:cubicBezTo>
                <a:cubicBezTo>
                  <a:pt x="578" y="5796"/>
                  <a:pt x="517" y="5843"/>
                  <a:pt x="458" y="5879"/>
                </a:cubicBezTo>
                <a:lnTo>
                  <a:pt x="310" y="5967"/>
                </a:lnTo>
                <a:cubicBezTo>
                  <a:pt x="268" y="5997"/>
                  <a:pt x="235" y="6009"/>
                  <a:pt x="212" y="6005"/>
                </a:cubicBezTo>
                <a:cubicBezTo>
                  <a:pt x="189" y="6001"/>
                  <a:pt x="175" y="5990"/>
                  <a:pt x="171" y="5973"/>
                </a:cubicBezTo>
                <a:cubicBezTo>
                  <a:pt x="166" y="5954"/>
                  <a:pt x="179" y="5932"/>
                  <a:pt x="208" y="5905"/>
                </a:cubicBezTo>
                <a:cubicBezTo>
                  <a:pt x="219" y="5896"/>
                  <a:pt x="249" y="5874"/>
                  <a:pt x="300" y="5840"/>
                </a:cubicBezTo>
                <a:cubicBezTo>
                  <a:pt x="351" y="5804"/>
                  <a:pt x="399" y="5760"/>
                  <a:pt x="445" y="5705"/>
                </a:cubicBezTo>
                <a:cubicBezTo>
                  <a:pt x="492" y="5650"/>
                  <a:pt x="532" y="5587"/>
                  <a:pt x="564" y="5512"/>
                </a:cubicBezTo>
                <a:cubicBezTo>
                  <a:pt x="596" y="5439"/>
                  <a:pt x="617" y="5373"/>
                  <a:pt x="625" y="5315"/>
                </a:cubicBezTo>
                <a:cubicBezTo>
                  <a:pt x="634" y="5258"/>
                  <a:pt x="638" y="5192"/>
                  <a:pt x="638" y="5121"/>
                </a:cubicBezTo>
                <a:cubicBezTo>
                  <a:pt x="636" y="5058"/>
                  <a:pt x="629" y="4960"/>
                  <a:pt x="618" y="4825"/>
                </a:cubicBezTo>
                <a:cubicBezTo>
                  <a:pt x="606" y="4690"/>
                  <a:pt x="595" y="4553"/>
                  <a:pt x="584" y="4415"/>
                </a:cubicBezTo>
                <a:cubicBezTo>
                  <a:pt x="574" y="4277"/>
                  <a:pt x="572" y="4156"/>
                  <a:pt x="578" y="4048"/>
                </a:cubicBezTo>
                <a:cubicBezTo>
                  <a:pt x="584" y="3907"/>
                  <a:pt x="603" y="3792"/>
                  <a:pt x="632" y="3704"/>
                </a:cubicBezTo>
                <a:cubicBezTo>
                  <a:pt x="661" y="3616"/>
                  <a:pt x="708" y="3518"/>
                  <a:pt x="772" y="3412"/>
                </a:cubicBezTo>
                <a:cubicBezTo>
                  <a:pt x="837" y="3305"/>
                  <a:pt x="893" y="3239"/>
                  <a:pt x="941" y="3215"/>
                </a:cubicBezTo>
                <a:lnTo>
                  <a:pt x="1273" y="3012"/>
                </a:lnTo>
                <a:cubicBezTo>
                  <a:pt x="1174" y="2959"/>
                  <a:pt x="1094" y="2915"/>
                  <a:pt x="1034" y="2880"/>
                </a:cubicBezTo>
                <a:cubicBezTo>
                  <a:pt x="975" y="2844"/>
                  <a:pt x="924" y="2806"/>
                  <a:pt x="884" y="2767"/>
                </a:cubicBezTo>
                <a:cubicBezTo>
                  <a:pt x="844" y="2729"/>
                  <a:pt x="796" y="2661"/>
                  <a:pt x="739" y="2564"/>
                </a:cubicBezTo>
                <a:cubicBezTo>
                  <a:pt x="683" y="2467"/>
                  <a:pt x="639" y="2372"/>
                  <a:pt x="611" y="2279"/>
                </a:cubicBezTo>
                <a:cubicBezTo>
                  <a:pt x="582" y="2187"/>
                  <a:pt x="565" y="2085"/>
                  <a:pt x="558" y="1973"/>
                </a:cubicBezTo>
                <a:cubicBezTo>
                  <a:pt x="550" y="1862"/>
                  <a:pt x="552" y="1753"/>
                  <a:pt x="562" y="1648"/>
                </a:cubicBezTo>
                <a:cubicBezTo>
                  <a:pt x="566" y="1592"/>
                  <a:pt x="580" y="1478"/>
                  <a:pt x="605" y="1308"/>
                </a:cubicBezTo>
                <a:cubicBezTo>
                  <a:pt x="629" y="1139"/>
                  <a:pt x="643" y="1004"/>
                  <a:pt x="646" y="904"/>
                </a:cubicBezTo>
                <a:cubicBezTo>
                  <a:pt x="649" y="805"/>
                  <a:pt x="641" y="718"/>
                  <a:pt x="619" y="644"/>
                </a:cubicBezTo>
                <a:cubicBezTo>
                  <a:pt x="603" y="589"/>
                  <a:pt x="569" y="522"/>
                  <a:pt x="520" y="441"/>
                </a:cubicBezTo>
                <a:cubicBezTo>
                  <a:pt x="470" y="360"/>
                  <a:pt x="411" y="293"/>
                  <a:pt x="341" y="240"/>
                </a:cubicBezTo>
                <a:cubicBezTo>
                  <a:pt x="272" y="187"/>
                  <a:pt x="208" y="152"/>
                  <a:pt x="152" y="132"/>
                </a:cubicBezTo>
                <a:lnTo>
                  <a:pt x="0" y="82"/>
                </a:lnTo>
                <a:close/>
              </a:path>
            </a:pathLst>
          </a:custGeom>
          <a:solidFill>
            <a:srgbClr val="959AA2"/>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ysClr val="windowText" lastClr="000000"/>
              </a:solidFill>
            </a:endParaRPr>
          </a:p>
        </p:txBody>
      </p:sp>
      <p:grpSp>
        <p:nvGrpSpPr>
          <p:cNvPr id="3" name="组合 2">
            <a:extLst>
              <a:ext uri="{FF2B5EF4-FFF2-40B4-BE49-F238E27FC236}">
                <a16:creationId xmlns:a16="http://schemas.microsoft.com/office/drawing/2014/main" xmlns="" id="{2291596B-CF74-4EFE-BD23-09B828A36BA5}"/>
              </a:ext>
            </a:extLst>
          </p:cNvPr>
          <p:cNvGrpSpPr/>
          <p:nvPr/>
        </p:nvGrpSpPr>
        <p:grpSpPr>
          <a:xfrm rot="11322895" flipV="1">
            <a:off x="4447828" y="978760"/>
            <a:ext cx="1340717" cy="363818"/>
            <a:chOff x="1800275" y="1465852"/>
            <a:chExt cx="3233738" cy="877509"/>
          </a:xfrm>
          <a:noFill/>
        </p:grpSpPr>
        <p:sp>
          <p:nvSpPr>
            <p:cNvPr id="4" name="Freeform 5">
              <a:extLst>
                <a:ext uri="{FF2B5EF4-FFF2-40B4-BE49-F238E27FC236}">
                  <a16:creationId xmlns:a16="http://schemas.microsoft.com/office/drawing/2014/main" xmlns="" id="{9223F49B-CCDA-4612-BC23-9FDCB9818D42}"/>
                </a:ext>
              </a:extLst>
            </p:cNvPr>
            <p:cNvSpPr>
              <a:spLocks/>
            </p:cNvSpPr>
            <p:nvPr/>
          </p:nvSpPr>
          <p:spPr bwMode="auto">
            <a:xfrm>
              <a:off x="1800275" y="1490663"/>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grpFill/>
            <a:ln w="10" cap="flat">
              <a:solidFill>
                <a:srgbClr val="19B49B"/>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dirty="0">
                <a:solidFill>
                  <a:schemeClr val="bg1">
                    <a:lumMod val="50000"/>
                  </a:schemeClr>
                </a:solidFill>
              </a:endParaRPr>
            </a:p>
          </p:txBody>
        </p:sp>
        <p:sp>
          <p:nvSpPr>
            <p:cNvPr id="5" name="TextBox 32">
              <a:extLst>
                <a:ext uri="{FF2B5EF4-FFF2-40B4-BE49-F238E27FC236}">
                  <a16:creationId xmlns:a16="http://schemas.microsoft.com/office/drawing/2014/main" xmlns="" id="{02B2BBF4-CA7D-480F-BE6B-C93F4809479B}"/>
                </a:ext>
              </a:extLst>
            </p:cNvPr>
            <p:cNvSpPr txBox="1"/>
            <p:nvPr/>
          </p:nvSpPr>
          <p:spPr>
            <a:xfrm>
              <a:off x="1812153" y="1465852"/>
              <a:ext cx="3221860" cy="877509"/>
            </a:xfrm>
            <a:prstGeom prst="rect">
              <a:avLst/>
            </a:prstGeom>
            <a:grpFill/>
          </p:spPr>
          <p:txBody>
            <a:bodyPr wrap="square" rtlCol="0">
              <a:spAutoFit/>
            </a:bodyPr>
            <a:lstStyle>
              <a:defPPr>
                <a:defRPr lang="zh-CN"/>
              </a:defPPr>
              <a:lvl1pPr>
                <a:defRPr sz="2800" b="1">
                  <a:solidFill>
                    <a:schemeClr val="bg1"/>
                  </a:solidFill>
                  <a:latin typeface="+mn-ea"/>
                  <a:ea typeface="+mn-ea"/>
                </a:defRPr>
              </a:lvl1pPr>
            </a:lstStyle>
            <a:p>
              <a:pPr algn="ctr" defTabSz="671901">
                <a:defRPr/>
              </a:pPr>
              <a:r>
                <a:rPr lang="zh-TW" altLang="en-US" sz="1764" kern="0" dirty="0" smtClean="0">
                  <a:solidFill>
                    <a:schemeClr val="bg1">
                      <a:lumMod val="50000"/>
                    </a:schemeClr>
                  </a:solidFill>
                  <a:latin typeface="微软雅黑"/>
                  <a:ea typeface="微软雅黑"/>
                </a:rPr>
                <a:t>新品專區</a:t>
              </a:r>
              <a:endParaRPr lang="zh-CN" altLang="en-US" sz="1764" kern="0" dirty="0">
                <a:solidFill>
                  <a:schemeClr val="bg1">
                    <a:lumMod val="50000"/>
                  </a:schemeClr>
                </a:solidFill>
                <a:latin typeface="微软雅黑"/>
                <a:ea typeface="微软雅黑"/>
              </a:endParaRPr>
            </a:p>
          </p:txBody>
        </p:sp>
      </p:grpSp>
      <p:grpSp>
        <p:nvGrpSpPr>
          <p:cNvPr id="6" name="组合 5">
            <a:extLst>
              <a:ext uri="{FF2B5EF4-FFF2-40B4-BE49-F238E27FC236}">
                <a16:creationId xmlns:a16="http://schemas.microsoft.com/office/drawing/2014/main" xmlns="" id="{80B5BC72-21F0-47AC-A7F4-8C454CC25FEF}"/>
              </a:ext>
            </a:extLst>
          </p:cNvPr>
          <p:cNvGrpSpPr/>
          <p:nvPr/>
        </p:nvGrpSpPr>
        <p:grpSpPr>
          <a:xfrm rot="11322895" flipV="1">
            <a:off x="4447828" y="1389955"/>
            <a:ext cx="1340717" cy="363818"/>
            <a:chOff x="1800275" y="2249743"/>
            <a:chExt cx="3233739" cy="877512"/>
          </a:xfrm>
          <a:noFill/>
        </p:grpSpPr>
        <p:sp>
          <p:nvSpPr>
            <p:cNvPr id="7" name="Freeform 6">
              <a:extLst>
                <a:ext uri="{FF2B5EF4-FFF2-40B4-BE49-F238E27FC236}">
                  <a16:creationId xmlns:a16="http://schemas.microsoft.com/office/drawing/2014/main" xmlns="" id="{C6E29DF9-3813-45B9-8F49-3024F06F7DDD}"/>
                </a:ext>
              </a:extLst>
            </p:cNvPr>
            <p:cNvSpPr>
              <a:spLocks/>
            </p:cNvSpPr>
            <p:nvPr/>
          </p:nvSpPr>
          <p:spPr bwMode="auto">
            <a:xfrm>
              <a:off x="1800275" y="2324100"/>
              <a:ext cx="3233738" cy="695325"/>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grpFill/>
            <a:ln w="10" cap="flat">
              <a:solidFill>
                <a:srgbClr val="19B49B"/>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chemeClr val="bg1">
                    <a:lumMod val="50000"/>
                  </a:schemeClr>
                </a:solidFill>
              </a:endParaRPr>
            </a:p>
          </p:txBody>
        </p:sp>
        <p:sp>
          <p:nvSpPr>
            <p:cNvPr id="8" name="TextBox 35">
              <a:extLst>
                <a:ext uri="{FF2B5EF4-FFF2-40B4-BE49-F238E27FC236}">
                  <a16:creationId xmlns:a16="http://schemas.microsoft.com/office/drawing/2014/main" xmlns="" id="{8CBEC4BE-99B6-4169-A276-ADDEE58E5941}"/>
                </a:ext>
              </a:extLst>
            </p:cNvPr>
            <p:cNvSpPr txBox="1"/>
            <p:nvPr/>
          </p:nvSpPr>
          <p:spPr>
            <a:xfrm>
              <a:off x="1812154" y="2249743"/>
              <a:ext cx="3221860" cy="877512"/>
            </a:xfrm>
            <a:prstGeom prst="rect">
              <a:avLst/>
            </a:prstGeom>
            <a:grpFill/>
          </p:spPr>
          <p:txBody>
            <a:bodyPr wrap="square" rtlCol="0">
              <a:spAutoFit/>
            </a:bodyPr>
            <a:lstStyle>
              <a:defPPr>
                <a:defRPr lang="zh-CN"/>
              </a:defPPr>
              <a:lvl1pPr>
                <a:defRPr sz="2800" b="1">
                  <a:solidFill>
                    <a:schemeClr val="bg1"/>
                  </a:solidFill>
                  <a:latin typeface="+mn-ea"/>
                  <a:ea typeface="+mn-ea"/>
                </a:defRPr>
              </a:lvl1pPr>
            </a:lstStyle>
            <a:p>
              <a:pPr lvl="0" algn="ctr">
                <a:defRPr/>
              </a:pPr>
              <a:r>
                <a:rPr lang="zh-TW" altLang="en-US" sz="1764" kern="0" dirty="0" smtClean="0">
                  <a:solidFill>
                    <a:schemeClr val="bg1">
                      <a:lumMod val="50000"/>
                    </a:schemeClr>
                  </a:solidFill>
                  <a:latin typeface="微软雅黑"/>
                  <a:ea typeface="微软雅黑"/>
                </a:rPr>
                <a:t>自有品牌</a:t>
              </a:r>
              <a:endParaRPr lang="zh-CN" altLang="en-US" sz="1764" kern="0" dirty="0">
                <a:solidFill>
                  <a:schemeClr val="bg1">
                    <a:lumMod val="50000"/>
                  </a:schemeClr>
                </a:solidFill>
                <a:latin typeface="微软雅黑"/>
                <a:ea typeface="微软雅黑"/>
              </a:endParaRPr>
            </a:p>
          </p:txBody>
        </p:sp>
      </p:grpSp>
      <p:grpSp>
        <p:nvGrpSpPr>
          <p:cNvPr id="9" name="组合 8">
            <a:extLst>
              <a:ext uri="{FF2B5EF4-FFF2-40B4-BE49-F238E27FC236}">
                <a16:creationId xmlns:a16="http://schemas.microsoft.com/office/drawing/2014/main" xmlns="" id="{6CE8329B-5815-4BBF-884B-C851967E649A}"/>
              </a:ext>
            </a:extLst>
          </p:cNvPr>
          <p:cNvGrpSpPr/>
          <p:nvPr/>
        </p:nvGrpSpPr>
        <p:grpSpPr>
          <a:xfrm rot="11322895" flipV="1">
            <a:off x="4447828" y="1801150"/>
            <a:ext cx="1340717" cy="363818"/>
            <a:chOff x="1800275" y="3082391"/>
            <a:chExt cx="3233743" cy="877509"/>
          </a:xfrm>
          <a:noFill/>
        </p:grpSpPr>
        <p:sp>
          <p:nvSpPr>
            <p:cNvPr id="10" name="Freeform 7">
              <a:extLst>
                <a:ext uri="{FF2B5EF4-FFF2-40B4-BE49-F238E27FC236}">
                  <a16:creationId xmlns:a16="http://schemas.microsoft.com/office/drawing/2014/main" xmlns="" id="{1434530F-14E1-42FA-9B84-0095D7FB6C1B}"/>
                </a:ext>
              </a:extLst>
            </p:cNvPr>
            <p:cNvSpPr>
              <a:spLocks/>
            </p:cNvSpPr>
            <p:nvPr/>
          </p:nvSpPr>
          <p:spPr bwMode="auto">
            <a:xfrm>
              <a:off x="1800275" y="3155950"/>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grpFill/>
            <a:ln w="10" cap="flat">
              <a:solidFill>
                <a:srgbClr val="19B49B"/>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chemeClr val="bg1">
                    <a:lumMod val="50000"/>
                  </a:schemeClr>
                </a:solidFill>
              </a:endParaRPr>
            </a:p>
          </p:txBody>
        </p:sp>
        <p:sp>
          <p:nvSpPr>
            <p:cNvPr id="11" name="TextBox 39">
              <a:extLst>
                <a:ext uri="{FF2B5EF4-FFF2-40B4-BE49-F238E27FC236}">
                  <a16:creationId xmlns:a16="http://schemas.microsoft.com/office/drawing/2014/main" xmlns="" id="{48E818A7-8E15-4D08-9225-53E66A335619}"/>
                </a:ext>
              </a:extLst>
            </p:cNvPr>
            <p:cNvSpPr txBox="1"/>
            <p:nvPr/>
          </p:nvSpPr>
          <p:spPr>
            <a:xfrm>
              <a:off x="1812155" y="3082391"/>
              <a:ext cx="3221863" cy="877509"/>
            </a:xfrm>
            <a:prstGeom prst="rect">
              <a:avLst/>
            </a:prstGeom>
            <a:grpFill/>
          </p:spPr>
          <p:txBody>
            <a:bodyPr wrap="square" rtlCol="0">
              <a:spAutoFit/>
            </a:bodyPr>
            <a:lstStyle>
              <a:defPPr>
                <a:defRPr lang="zh-CN"/>
              </a:defPPr>
              <a:lvl1pPr>
                <a:defRPr sz="2800" b="1">
                  <a:solidFill>
                    <a:schemeClr val="bg1"/>
                  </a:solidFill>
                  <a:latin typeface="+mn-ea"/>
                  <a:ea typeface="+mn-ea"/>
                </a:defRPr>
              </a:lvl1pPr>
            </a:lstStyle>
            <a:p>
              <a:pPr lvl="0" algn="ctr">
                <a:defRPr/>
              </a:pPr>
              <a:r>
                <a:rPr lang="zh-TW" altLang="en-US" sz="1764" kern="0" dirty="0" smtClean="0">
                  <a:solidFill>
                    <a:schemeClr val="bg1">
                      <a:lumMod val="50000"/>
                    </a:schemeClr>
                  </a:solidFill>
                  <a:latin typeface="微软雅黑"/>
                  <a:ea typeface="微软雅黑"/>
                </a:rPr>
                <a:t>衛生紙系列</a:t>
              </a:r>
              <a:endParaRPr lang="zh-CN" altLang="en-US" sz="1764" kern="0" dirty="0">
                <a:solidFill>
                  <a:schemeClr val="bg1">
                    <a:lumMod val="50000"/>
                  </a:schemeClr>
                </a:solidFill>
                <a:latin typeface="微软雅黑"/>
                <a:ea typeface="微软雅黑"/>
              </a:endParaRPr>
            </a:p>
          </p:txBody>
        </p:sp>
      </p:grpSp>
      <p:grpSp>
        <p:nvGrpSpPr>
          <p:cNvPr id="12" name="组合 11">
            <a:extLst>
              <a:ext uri="{FF2B5EF4-FFF2-40B4-BE49-F238E27FC236}">
                <a16:creationId xmlns:a16="http://schemas.microsoft.com/office/drawing/2014/main" xmlns="" id="{88524059-6263-4AA1-9309-640A65F1D018}"/>
              </a:ext>
            </a:extLst>
          </p:cNvPr>
          <p:cNvGrpSpPr/>
          <p:nvPr/>
        </p:nvGrpSpPr>
        <p:grpSpPr>
          <a:xfrm rot="11322895" flipV="1">
            <a:off x="4447828" y="2212345"/>
            <a:ext cx="1340717" cy="363818"/>
            <a:chOff x="1800275" y="3915032"/>
            <a:chExt cx="3233741" cy="877512"/>
          </a:xfrm>
          <a:noFill/>
        </p:grpSpPr>
        <p:sp>
          <p:nvSpPr>
            <p:cNvPr id="13" name="Freeform 8">
              <a:extLst>
                <a:ext uri="{FF2B5EF4-FFF2-40B4-BE49-F238E27FC236}">
                  <a16:creationId xmlns:a16="http://schemas.microsoft.com/office/drawing/2014/main" xmlns="" id="{65FBC61F-BB8F-4171-BB79-092BCAF2D39A}"/>
                </a:ext>
              </a:extLst>
            </p:cNvPr>
            <p:cNvSpPr>
              <a:spLocks/>
            </p:cNvSpPr>
            <p:nvPr/>
          </p:nvSpPr>
          <p:spPr bwMode="auto">
            <a:xfrm>
              <a:off x="1800275" y="3989388"/>
              <a:ext cx="3233738" cy="695325"/>
            </a:xfrm>
            <a:custGeom>
              <a:avLst/>
              <a:gdLst>
                <a:gd name="T0" fmla="*/ 156 w 4587"/>
                <a:gd name="T1" fmla="*/ 0 h 985"/>
                <a:gd name="T2" fmla="*/ 4432 w 4587"/>
                <a:gd name="T3" fmla="*/ 0 h 985"/>
                <a:gd name="T4" fmla="*/ 4587 w 4587"/>
                <a:gd name="T5" fmla="*/ 155 h 985"/>
                <a:gd name="T6" fmla="*/ 4587 w 4587"/>
                <a:gd name="T7" fmla="*/ 830 h 985"/>
                <a:gd name="T8" fmla="*/ 4432 w 4587"/>
                <a:gd name="T9" fmla="*/ 985 h 985"/>
                <a:gd name="T10" fmla="*/ 156 w 4587"/>
                <a:gd name="T11" fmla="*/ 985 h 985"/>
                <a:gd name="T12" fmla="*/ 0 w 4587"/>
                <a:gd name="T13" fmla="*/ 830 h 985"/>
                <a:gd name="T14" fmla="*/ 0 w 4587"/>
                <a:gd name="T15" fmla="*/ 155 h 985"/>
                <a:gd name="T16" fmla="*/ 156 w 4587"/>
                <a:gd name="T1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5">
                  <a:moveTo>
                    <a:pt x="156" y="0"/>
                  </a:moveTo>
                  <a:lnTo>
                    <a:pt x="4432" y="0"/>
                  </a:lnTo>
                  <a:cubicBezTo>
                    <a:pt x="4517" y="0"/>
                    <a:pt x="4587" y="70"/>
                    <a:pt x="4587" y="155"/>
                  </a:cubicBezTo>
                  <a:lnTo>
                    <a:pt x="4587" y="830"/>
                  </a:lnTo>
                  <a:cubicBezTo>
                    <a:pt x="4587" y="915"/>
                    <a:pt x="4517" y="985"/>
                    <a:pt x="4432" y="985"/>
                  </a:cubicBezTo>
                  <a:lnTo>
                    <a:pt x="156" y="985"/>
                  </a:lnTo>
                  <a:cubicBezTo>
                    <a:pt x="70" y="985"/>
                    <a:pt x="0" y="915"/>
                    <a:pt x="0" y="830"/>
                  </a:cubicBezTo>
                  <a:lnTo>
                    <a:pt x="0" y="155"/>
                  </a:lnTo>
                  <a:cubicBezTo>
                    <a:pt x="0" y="70"/>
                    <a:pt x="70" y="0"/>
                    <a:pt x="156" y="0"/>
                  </a:cubicBezTo>
                  <a:close/>
                </a:path>
              </a:pathLst>
            </a:custGeom>
            <a:grpFill/>
            <a:ln w="10" cap="flat">
              <a:solidFill>
                <a:srgbClr val="19B49B"/>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chemeClr val="bg1">
                    <a:lumMod val="50000"/>
                  </a:schemeClr>
                </a:solidFill>
              </a:endParaRPr>
            </a:p>
          </p:txBody>
        </p:sp>
        <p:sp>
          <p:nvSpPr>
            <p:cNvPr id="14" name="TextBox 42">
              <a:extLst>
                <a:ext uri="{FF2B5EF4-FFF2-40B4-BE49-F238E27FC236}">
                  <a16:creationId xmlns:a16="http://schemas.microsoft.com/office/drawing/2014/main" xmlns="" id="{E754C740-8718-47B6-A1F6-7B4C7B5CB03F}"/>
                </a:ext>
              </a:extLst>
            </p:cNvPr>
            <p:cNvSpPr txBox="1"/>
            <p:nvPr/>
          </p:nvSpPr>
          <p:spPr>
            <a:xfrm>
              <a:off x="1812155" y="3915032"/>
              <a:ext cx="3221861" cy="877512"/>
            </a:xfrm>
            <a:prstGeom prst="rect">
              <a:avLst/>
            </a:prstGeom>
            <a:grpFill/>
          </p:spPr>
          <p:txBody>
            <a:bodyPr wrap="square" rtlCol="0">
              <a:spAutoFit/>
            </a:bodyPr>
            <a:lstStyle>
              <a:defPPr>
                <a:defRPr lang="zh-CN"/>
              </a:defPPr>
              <a:lvl1pPr>
                <a:defRPr sz="2800" b="1">
                  <a:solidFill>
                    <a:schemeClr val="bg1"/>
                  </a:solidFill>
                  <a:latin typeface="+mn-ea"/>
                  <a:ea typeface="+mn-ea"/>
                </a:defRPr>
              </a:lvl1pPr>
            </a:lstStyle>
            <a:p>
              <a:pPr lvl="0" algn="ctr">
                <a:defRPr/>
              </a:pPr>
              <a:r>
                <a:rPr lang="zh-TW" altLang="en-US" sz="1764" kern="0" dirty="0" smtClean="0">
                  <a:solidFill>
                    <a:schemeClr val="bg1">
                      <a:lumMod val="50000"/>
                    </a:schemeClr>
                  </a:solidFill>
                  <a:latin typeface="微软雅黑"/>
                  <a:ea typeface="微软雅黑"/>
                </a:rPr>
                <a:t>芳香除臭劑</a:t>
              </a:r>
              <a:endParaRPr lang="zh-CN" altLang="en-US" sz="1764" kern="0" dirty="0">
                <a:solidFill>
                  <a:schemeClr val="bg1">
                    <a:lumMod val="50000"/>
                  </a:schemeClr>
                </a:solidFill>
                <a:latin typeface="微软雅黑"/>
                <a:ea typeface="微软雅黑"/>
              </a:endParaRPr>
            </a:p>
          </p:txBody>
        </p:sp>
      </p:grpSp>
      <p:grpSp>
        <p:nvGrpSpPr>
          <p:cNvPr id="15" name="组合 14">
            <a:extLst>
              <a:ext uri="{FF2B5EF4-FFF2-40B4-BE49-F238E27FC236}">
                <a16:creationId xmlns:a16="http://schemas.microsoft.com/office/drawing/2014/main" xmlns="" id="{5108661A-DCBE-4C12-83D6-F4408713087C}"/>
              </a:ext>
            </a:extLst>
          </p:cNvPr>
          <p:cNvGrpSpPr/>
          <p:nvPr/>
        </p:nvGrpSpPr>
        <p:grpSpPr>
          <a:xfrm rot="11322895" flipV="1">
            <a:off x="4447828" y="2623540"/>
            <a:ext cx="1340717" cy="363818"/>
            <a:chOff x="1800275" y="4748468"/>
            <a:chExt cx="3233738" cy="877512"/>
          </a:xfrm>
          <a:noFill/>
        </p:grpSpPr>
        <p:sp>
          <p:nvSpPr>
            <p:cNvPr id="16" name="Freeform 9">
              <a:extLst>
                <a:ext uri="{FF2B5EF4-FFF2-40B4-BE49-F238E27FC236}">
                  <a16:creationId xmlns:a16="http://schemas.microsoft.com/office/drawing/2014/main" xmlns="" id="{A45147D7-0583-4650-A58C-41EA34F86009}"/>
                </a:ext>
              </a:extLst>
            </p:cNvPr>
            <p:cNvSpPr>
              <a:spLocks/>
            </p:cNvSpPr>
            <p:nvPr/>
          </p:nvSpPr>
          <p:spPr bwMode="auto">
            <a:xfrm>
              <a:off x="1800275" y="4822825"/>
              <a:ext cx="3233738" cy="695325"/>
            </a:xfrm>
            <a:custGeom>
              <a:avLst/>
              <a:gdLst>
                <a:gd name="T0" fmla="*/ 156 w 4587"/>
                <a:gd name="T1" fmla="*/ 0 h 985"/>
                <a:gd name="T2" fmla="*/ 4432 w 4587"/>
                <a:gd name="T3" fmla="*/ 0 h 985"/>
                <a:gd name="T4" fmla="*/ 4587 w 4587"/>
                <a:gd name="T5" fmla="*/ 155 h 985"/>
                <a:gd name="T6" fmla="*/ 4587 w 4587"/>
                <a:gd name="T7" fmla="*/ 830 h 985"/>
                <a:gd name="T8" fmla="*/ 4432 w 4587"/>
                <a:gd name="T9" fmla="*/ 985 h 985"/>
                <a:gd name="T10" fmla="*/ 156 w 4587"/>
                <a:gd name="T11" fmla="*/ 985 h 985"/>
                <a:gd name="T12" fmla="*/ 0 w 4587"/>
                <a:gd name="T13" fmla="*/ 830 h 985"/>
                <a:gd name="T14" fmla="*/ 0 w 4587"/>
                <a:gd name="T15" fmla="*/ 155 h 985"/>
                <a:gd name="T16" fmla="*/ 156 w 4587"/>
                <a:gd name="T1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5">
                  <a:moveTo>
                    <a:pt x="156" y="0"/>
                  </a:moveTo>
                  <a:lnTo>
                    <a:pt x="4432" y="0"/>
                  </a:lnTo>
                  <a:cubicBezTo>
                    <a:pt x="4517" y="0"/>
                    <a:pt x="4587" y="70"/>
                    <a:pt x="4587" y="155"/>
                  </a:cubicBezTo>
                  <a:lnTo>
                    <a:pt x="4587" y="830"/>
                  </a:lnTo>
                  <a:cubicBezTo>
                    <a:pt x="4587" y="915"/>
                    <a:pt x="4517" y="985"/>
                    <a:pt x="4432" y="985"/>
                  </a:cubicBezTo>
                  <a:lnTo>
                    <a:pt x="156" y="985"/>
                  </a:lnTo>
                  <a:cubicBezTo>
                    <a:pt x="70" y="985"/>
                    <a:pt x="0" y="915"/>
                    <a:pt x="0" y="830"/>
                  </a:cubicBezTo>
                  <a:lnTo>
                    <a:pt x="0" y="155"/>
                  </a:lnTo>
                  <a:cubicBezTo>
                    <a:pt x="0" y="70"/>
                    <a:pt x="70" y="0"/>
                    <a:pt x="156" y="0"/>
                  </a:cubicBezTo>
                  <a:close/>
                </a:path>
              </a:pathLst>
            </a:custGeom>
            <a:grpFill/>
            <a:ln w="10" cap="flat">
              <a:solidFill>
                <a:srgbClr val="19B49B"/>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chemeClr val="bg1">
                    <a:lumMod val="50000"/>
                  </a:schemeClr>
                </a:solidFill>
              </a:endParaRPr>
            </a:p>
          </p:txBody>
        </p:sp>
        <p:sp>
          <p:nvSpPr>
            <p:cNvPr id="17" name="TextBox 45">
              <a:extLst>
                <a:ext uri="{FF2B5EF4-FFF2-40B4-BE49-F238E27FC236}">
                  <a16:creationId xmlns:a16="http://schemas.microsoft.com/office/drawing/2014/main" xmlns="" id="{AB8B90C1-E07D-4956-B569-633FF2472645}"/>
                </a:ext>
              </a:extLst>
            </p:cNvPr>
            <p:cNvSpPr txBox="1"/>
            <p:nvPr/>
          </p:nvSpPr>
          <p:spPr>
            <a:xfrm>
              <a:off x="1812154" y="4748468"/>
              <a:ext cx="3221859" cy="877512"/>
            </a:xfrm>
            <a:prstGeom prst="rect">
              <a:avLst/>
            </a:prstGeom>
            <a:grpFill/>
          </p:spPr>
          <p:txBody>
            <a:bodyPr wrap="square" rtlCol="0">
              <a:spAutoFit/>
            </a:bodyPr>
            <a:lstStyle>
              <a:defPPr>
                <a:defRPr lang="zh-CN"/>
              </a:defPPr>
              <a:lvl1pPr>
                <a:defRPr sz="2800" b="1">
                  <a:solidFill>
                    <a:schemeClr val="bg1"/>
                  </a:solidFill>
                  <a:latin typeface="+mn-ea"/>
                  <a:ea typeface="+mn-ea"/>
                </a:defRPr>
              </a:lvl1pPr>
            </a:lstStyle>
            <a:p>
              <a:pPr lvl="0" algn="ctr">
                <a:defRPr/>
              </a:pPr>
              <a:r>
                <a:rPr lang="zh-TW" altLang="en-US" sz="1764" kern="0" dirty="0" smtClean="0">
                  <a:solidFill>
                    <a:schemeClr val="bg1">
                      <a:lumMod val="50000"/>
                    </a:schemeClr>
                  </a:solidFill>
                  <a:latin typeface="微软雅黑"/>
                  <a:ea typeface="微软雅黑"/>
                </a:rPr>
                <a:t>垃 圾 袋</a:t>
              </a:r>
              <a:endParaRPr lang="zh-CN" altLang="en-US" sz="1764" kern="0" dirty="0">
                <a:solidFill>
                  <a:schemeClr val="bg1">
                    <a:lumMod val="50000"/>
                  </a:schemeClr>
                </a:solidFill>
                <a:latin typeface="微软雅黑"/>
                <a:ea typeface="微软雅黑"/>
              </a:endParaRPr>
            </a:p>
          </p:txBody>
        </p:sp>
      </p:grpSp>
      <p:grpSp>
        <p:nvGrpSpPr>
          <p:cNvPr id="18" name="组合 17">
            <a:extLst>
              <a:ext uri="{FF2B5EF4-FFF2-40B4-BE49-F238E27FC236}">
                <a16:creationId xmlns:a16="http://schemas.microsoft.com/office/drawing/2014/main" xmlns="" id="{C1377AC0-E459-4377-9D9E-0563C026CBB4}"/>
              </a:ext>
            </a:extLst>
          </p:cNvPr>
          <p:cNvGrpSpPr/>
          <p:nvPr/>
        </p:nvGrpSpPr>
        <p:grpSpPr>
          <a:xfrm rot="11322895" flipV="1">
            <a:off x="4447762" y="3034735"/>
            <a:ext cx="1352259" cy="363818"/>
            <a:chOff x="1772437" y="5558167"/>
            <a:chExt cx="3261576" cy="877509"/>
          </a:xfrm>
          <a:noFill/>
        </p:grpSpPr>
        <p:sp>
          <p:nvSpPr>
            <p:cNvPr id="19" name="Freeform 10">
              <a:extLst>
                <a:ext uri="{FF2B5EF4-FFF2-40B4-BE49-F238E27FC236}">
                  <a16:creationId xmlns:a16="http://schemas.microsoft.com/office/drawing/2014/main" xmlns="" id="{352BE92F-79A6-406B-AEDE-306B0061A899}"/>
                </a:ext>
              </a:extLst>
            </p:cNvPr>
            <p:cNvSpPr>
              <a:spLocks/>
            </p:cNvSpPr>
            <p:nvPr/>
          </p:nvSpPr>
          <p:spPr bwMode="auto">
            <a:xfrm>
              <a:off x="1800275" y="5654675"/>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grpFill/>
            <a:ln w="10" cap="flat">
              <a:solidFill>
                <a:srgbClr val="19B49B"/>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chemeClr val="bg1">
                    <a:lumMod val="50000"/>
                  </a:schemeClr>
                </a:solidFill>
              </a:endParaRPr>
            </a:p>
          </p:txBody>
        </p:sp>
        <p:sp>
          <p:nvSpPr>
            <p:cNvPr id="20" name="TextBox 48">
              <a:extLst>
                <a:ext uri="{FF2B5EF4-FFF2-40B4-BE49-F238E27FC236}">
                  <a16:creationId xmlns:a16="http://schemas.microsoft.com/office/drawing/2014/main" xmlns="" id="{EAC45FBE-F0B3-4A69-85D9-28FDA257FED7}"/>
                </a:ext>
              </a:extLst>
            </p:cNvPr>
            <p:cNvSpPr txBox="1"/>
            <p:nvPr/>
          </p:nvSpPr>
          <p:spPr>
            <a:xfrm>
              <a:off x="1772437" y="5558167"/>
              <a:ext cx="3220887" cy="877509"/>
            </a:xfrm>
            <a:prstGeom prst="rect">
              <a:avLst/>
            </a:prstGeom>
            <a:grpFill/>
          </p:spPr>
          <p:txBody>
            <a:bodyPr wrap="square" rtlCol="0">
              <a:spAutoFit/>
            </a:bodyPr>
            <a:lstStyle>
              <a:defPPr>
                <a:defRPr lang="zh-CN"/>
              </a:defPPr>
              <a:lvl1pPr>
                <a:defRPr sz="2800" b="1">
                  <a:solidFill>
                    <a:schemeClr val="bg1"/>
                  </a:solidFill>
                  <a:latin typeface="+mn-ea"/>
                  <a:ea typeface="+mn-ea"/>
                </a:defRPr>
              </a:lvl1pPr>
            </a:lstStyle>
            <a:p>
              <a:pPr algn="ctr">
                <a:defRPr/>
              </a:pPr>
              <a:r>
                <a:rPr lang="zh-TW" altLang="en-US" sz="1764" kern="0" dirty="0">
                  <a:solidFill>
                    <a:schemeClr val="bg1">
                      <a:lumMod val="50000"/>
                    </a:schemeClr>
                  </a:solidFill>
                  <a:latin typeface="微软雅黑"/>
                  <a:ea typeface="微软雅黑"/>
                </a:rPr>
                <a:t>清潔用品</a:t>
              </a:r>
              <a:endParaRPr lang="zh-CN" altLang="en-US" sz="1764" kern="0" dirty="0">
                <a:solidFill>
                  <a:schemeClr val="bg1">
                    <a:lumMod val="50000"/>
                  </a:schemeClr>
                </a:solidFill>
                <a:latin typeface="微软雅黑"/>
                <a:ea typeface="微软雅黑"/>
              </a:endParaRPr>
            </a:p>
          </p:txBody>
        </p:sp>
      </p:grpSp>
      <p:grpSp>
        <p:nvGrpSpPr>
          <p:cNvPr id="21" name="组合 20">
            <a:extLst>
              <a:ext uri="{FF2B5EF4-FFF2-40B4-BE49-F238E27FC236}">
                <a16:creationId xmlns:a16="http://schemas.microsoft.com/office/drawing/2014/main" xmlns="" id="{5EDBAAB7-46E1-43D6-B764-31989FD9091E}"/>
              </a:ext>
            </a:extLst>
          </p:cNvPr>
          <p:cNvGrpSpPr/>
          <p:nvPr/>
        </p:nvGrpSpPr>
        <p:grpSpPr>
          <a:xfrm>
            <a:off x="1179195" y="1585777"/>
            <a:ext cx="2281788" cy="2284647"/>
            <a:chOff x="6386413" y="2345128"/>
            <a:chExt cx="3105388" cy="3109278"/>
          </a:xfrm>
        </p:grpSpPr>
        <p:sp>
          <p:nvSpPr>
            <p:cNvPr id="22" name="Oval 15">
              <a:extLst>
                <a:ext uri="{FF2B5EF4-FFF2-40B4-BE49-F238E27FC236}">
                  <a16:creationId xmlns:a16="http://schemas.microsoft.com/office/drawing/2014/main" xmlns="" id="{E5B1AABD-E34D-41CF-841B-E997F521803A}"/>
                </a:ext>
              </a:extLst>
            </p:cNvPr>
            <p:cNvSpPr>
              <a:spLocks noChangeArrowheads="1"/>
            </p:cNvSpPr>
            <p:nvPr/>
          </p:nvSpPr>
          <p:spPr bwMode="auto">
            <a:xfrm>
              <a:off x="6386413" y="2345128"/>
              <a:ext cx="3105388" cy="3109278"/>
            </a:xfrm>
            <a:prstGeom prst="ellipse">
              <a:avLst/>
            </a:prstGeom>
            <a:solidFill>
              <a:srgbClr val="19B49B"/>
            </a:solidFill>
            <a:ln w="10" cap="flat">
              <a:solidFill>
                <a:srgbClr val="FFFFFF"/>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chemeClr val="bg1"/>
                </a:solidFill>
              </a:endParaRPr>
            </a:p>
          </p:txBody>
        </p:sp>
        <p:sp>
          <p:nvSpPr>
            <p:cNvPr id="23" name="TextBox 51">
              <a:extLst>
                <a:ext uri="{FF2B5EF4-FFF2-40B4-BE49-F238E27FC236}">
                  <a16:creationId xmlns:a16="http://schemas.microsoft.com/office/drawing/2014/main" xmlns="" id="{44238085-9EDD-48A2-8E02-E683781CE103}"/>
                </a:ext>
              </a:extLst>
            </p:cNvPr>
            <p:cNvSpPr txBox="1"/>
            <p:nvPr/>
          </p:nvSpPr>
          <p:spPr>
            <a:xfrm>
              <a:off x="6715669" y="3282899"/>
              <a:ext cx="2446876" cy="1233737"/>
            </a:xfrm>
            <a:prstGeom prst="rect">
              <a:avLst/>
            </a:prstGeom>
            <a:noFill/>
          </p:spPr>
          <p:txBody>
            <a:bodyPr wrap="square" rtlCol="0">
              <a:spAutoFit/>
            </a:bodyPr>
            <a:lstStyle/>
            <a:p>
              <a:pPr algn="ctr" defTabSz="671901">
                <a:defRPr/>
              </a:pPr>
              <a:r>
                <a:rPr lang="zh-TW" altLang="en-US" sz="5291" b="1" kern="0" smtClean="0">
                  <a:solidFill>
                    <a:schemeClr val="bg1"/>
                  </a:solidFill>
                  <a:latin typeface="微软雅黑"/>
                  <a:ea typeface="微软雅黑"/>
                </a:rPr>
                <a:t>商品</a:t>
              </a:r>
              <a:endParaRPr lang="zh-CN" altLang="en-US" sz="5291" b="1" kern="0" dirty="0">
                <a:solidFill>
                  <a:schemeClr val="bg1"/>
                </a:solidFill>
                <a:latin typeface="微软雅黑"/>
                <a:ea typeface="微软雅黑"/>
              </a:endParaRPr>
            </a:p>
          </p:txBody>
        </p:sp>
      </p:grpSp>
      <p:sp>
        <p:nvSpPr>
          <p:cNvPr id="24" name="TextBox 20">
            <a:extLst>
              <a:ext uri="{FF2B5EF4-FFF2-40B4-BE49-F238E27FC236}">
                <a16:creationId xmlns:a16="http://schemas.microsoft.com/office/drawing/2014/main" xmlns="" id="{B267E090-4579-4EB2-9A01-AF72F021F744}"/>
              </a:ext>
            </a:extLst>
          </p:cNvPr>
          <p:cNvSpPr txBox="1"/>
          <p:nvPr/>
        </p:nvSpPr>
        <p:spPr>
          <a:xfrm>
            <a:off x="907976" y="292746"/>
            <a:ext cx="2067957" cy="461665"/>
          </a:xfrm>
          <a:prstGeom prst="rect">
            <a:avLst/>
          </a:prstGeom>
          <a:noFill/>
        </p:spPr>
        <p:txBody>
          <a:bodyPr wrap="square" rtlCol="0">
            <a:spAutoFit/>
          </a:bodyPr>
          <a:lstStyle/>
          <a:p>
            <a:r>
              <a:rPr lang="zh-TW" altLang="en-US" sz="2400" dirty="0">
                <a:effectLst>
                  <a:outerShdw blurRad="38100" dist="38100" dir="2700000" algn="tl">
                    <a:srgbClr val="000000">
                      <a:alpha val="43137"/>
                    </a:srgbClr>
                  </a:outerShdw>
                </a:effectLst>
                <a:latin typeface="Adobe 仿宋 Std R" pitchFamily="18" charset="-128"/>
                <a:ea typeface="Adobe 仿宋 Std R" pitchFamily="18" charset="-128"/>
              </a:rPr>
              <a:t>商品子項目</a:t>
            </a:r>
            <a:endParaRPr lang="zh-CN" altLang="en-US" sz="2400" dirty="0">
              <a:effectLst>
                <a:outerShdw blurRad="38100" dist="38100" dir="2700000" algn="tl">
                  <a:srgbClr val="000000">
                    <a:alpha val="43137"/>
                  </a:srgbClr>
                </a:outerShdw>
              </a:effectLst>
              <a:latin typeface="Adobe 仿宋 Std R" pitchFamily="18" charset="-128"/>
              <a:ea typeface="Adobe 仿宋 Std R" pitchFamily="18" charset="-128"/>
            </a:endParaRPr>
          </a:p>
        </p:txBody>
      </p:sp>
      <p:sp>
        <p:nvSpPr>
          <p:cNvPr id="25" name="矩形 24">
            <a:extLst>
              <a:ext uri="{FF2B5EF4-FFF2-40B4-BE49-F238E27FC236}">
                <a16:creationId xmlns:a16="http://schemas.microsoft.com/office/drawing/2014/main" xmlns="" id="{6976FFEF-D1AD-45AC-AB64-022C42DD4ED3}"/>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gency FB" panose="020B0503020202020204" pitchFamily="34" charset="0"/>
              </a:rPr>
              <a:t>0</a:t>
            </a:r>
            <a:r>
              <a:rPr lang="en-US" altLang="zh-TW" sz="2000" dirty="0">
                <a:latin typeface="Agency FB" panose="020B0503020202020204" pitchFamily="34" charset="0"/>
              </a:rPr>
              <a:t>4</a:t>
            </a:r>
            <a:endParaRPr lang="zh-CN" altLang="en-US" sz="2000" dirty="0">
              <a:latin typeface="Agency FB" panose="020B0503020202020204" pitchFamily="34" charset="0"/>
            </a:endParaRPr>
          </a:p>
        </p:txBody>
      </p:sp>
      <p:cxnSp>
        <p:nvCxnSpPr>
          <p:cNvPr id="26" name="直接连接符 25">
            <a:extLst>
              <a:ext uri="{FF2B5EF4-FFF2-40B4-BE49-F238E27FC236}">
                <a16:creationId xmlns:a16="http://schemas.microsoft.com/office/drawing/2014/main" xmlns="" id="{416BDB12-F74C-4240-936D-529A513B2C38}"/>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7" name="组合 26">
            <a:extLst>
              <a:ext uri="{FF2B5EF4-FFF2-40B4-BE49-F238E27FC236}">
                <a16:creationId xmlns:a16="http://schemas.microsoft.com/office/drawing/2014/main" xmlns="" id="{AA133D34-A5E7-480F-8731-7E29E603DCDC}"/>
              </a:ext>
            </a:extLst>
          </p:cNvPr>
          <p:cNvGrpSpPr/>
          <p:nvPr/>
        </p:nvGrpSpPr>
        <p:grpSpPr>
          <a:xfrm>
            <a:off x="6836829" y="219003"/>
            <a:ext cx="2812751" cy="584775"/>
            <a:chOff x="6836829" y="219003"/>
            <a:chExt cx="2812751" cy="584775"/>
          </a:xfrm>
        </p:grpSpPr>
        <p:sp>
          <p:nvSpPr>
            <p:cNvPr id="28" name="TextBox 20">
              <a:extLst>
                <a:ext uri="{FF2B5EF4-FFF2-40B4-BE49-F238E27FC236}">
                  <a16:creationId xmlns:a16="http://schemas.microsoft.com/office/drawing/2014/main" xmlns="" id="{7935508F-746C-473E-8125-76C36ACA905B}"/>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9" name="TextBox 20">
              <a:extLst>
                <a:ext uri="{FF2B5EF4-FFF2-40B4-BE49-F238E27FC236}">
                  <a16:creationId xmlns:a16="http://schemas.microsoft.com/office/drawing/2014/main" xmlns="" id="{A90FB6F7-4A7F-4B53-85EE-EA654295931E}"/>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30" name="TextBox 20">
              <a:extLst>
                <a:ext uri="{FF2B5EF4-FFF2-40B4-BE49-F238E27FC236}">
                  <a16:creationId xmlns:a16="http://schemas.microsoft.com/office/drawing/2014/main" xmlns="" id="{AD4A6149-4E93-4F4D-BBF9-1CDDBC6F706F}"/>
                </a:ext>
              </a:extLst>
            </p:cNvPr>
            <p:cNvSpPr txBox="1"/>
            <p:nvPr/>
          </p:nvSpPr>
          <p:spPr>
            <a:xfrm>
              <a:off x="7566875" y="565590"/>
              <a:ext cx="2067957" cy="184666"/>
            </a:xfrm>
            <a:prstGeom prst="rect">
              <a:avLst/>
            </a:prstGeom>
            <a:noFill/>
          </p:spPr>
          <p:txBody>
            <a:bodyPr wrap="square" rtlCol="0">
              <a:spAutoFit/>
            </a:bodyPr>
            <a:lstStyle/>
            <a:p>
              <a:r>
                <a:rPr lang="en-US" altLang="zh-CN" sz="600" dirty="0" smtClean="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31" name="任意多边形: 形状 30">
            <a:extLst>
              <a:ext uri="{FF2B5EF4-FFF2-40B4-BE49-F238E27FC236}">
                <a16:creationId xmlns:a16="http://schemas.microsoft.com/office/drawing/2014/main" xmlns="" id="{9E4D0EF5-6C4A-4568-AF54-DCDD8D4D9174}"/>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17">
            <a:extLst>
              <a:ext uri="{FF2B5EF4-FFF2-40B4-BE49-F238E27FC236}">
                <a16:creationId xmlns:a16="http://schemas.microsoft.com/office/drawing/2014/main" xmlns="" id="{C1377AC0-E459-4377-9D9E-0563C026CBB4}"/>
              </a:ext>
            </a:extLst>
          </p:cNvPr>
          <p:cNvGrpSpPr/>
          <p:nvPr/>
        </p:nvGrpSpPr>
        <p:grpSpPr>
          <a:xfrm rot="11322895" flipV="1">
            <a:off x="4445857" y="3445930"/>
            <a:ext cx="1350581" cy="338554"/>
            <a:chOff x="1800275" y="5619697"/>
            <a:chExt cx="3257529" cy="816574"/>
          </a:xfrm>
          <a:noFill/>
        </p:grpSpPr>
        <p:sp>
          <p:nvSpPr>
            <p:cNvPr id="43" name="Freeform 10">
              <a:extLst>
                <a:ext uri="{FF2B5EF4-FFF2-40B4-BE49-F238E27FC236}">
                  <a16:creationId xmlns:a16="http://schemas.microsoft.com/office/drawing/2014/main" xmlns="" id="{352BE92F-79A6-406B-AEDE-306B0061A899}"/>
                </a:ext>
              </a:extLst>
            </p:cNvPr>
            <p:cNvSpPr>
              <a:spLocks/>
            </p:cNvSpPr>
            <p:nvPr/>
          </p:nvSpPr>
          <p:spPr bwMode="auto">
            <a:xfrm>
              <a:off x="1800275" y="5654675"/>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grpFill/>
            <a:ln w="10" cap="flat">
              <a:solidFill>
                <a:srgbClr val="19B49B"/>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chemeClr val="bg1">
                    <a:lumMod val="50000"/>
                  </a:schemeClr>
                </a:solidFill>
              </a:endParaRPr>
            </a:p>
          </p:txBody>
        </p:sp>
        <p:sp>
          <p:nvSpPr>
            <p:cNvPr id="44" name="TextBox 48">
              <a:extLst>
                <a:ext uri="{FF2B5EF4-FFF2-40B4-BE49-F238E27FC236}">
                  <a16:creationId xmlns:a16="http://schemas.microsoft.com/office/drawing/2014/main" xmlns="" id="{EAC45FBE-F0B3-4A69-85D9-28FDA257FED7}"/>
                </a:ext>
              </a:extLst>
            </p:cNvPr>
            <p:cNvSpPr txBox="1"/>
            <p:nvPr/>
          </p:nvSpPr>
          <p:spPr>
            <a:xfrm>
              <a:off x="1836917" y="5619697"/>
              <a:ext cx="3220887" cy="816574"/>
            </a:xfrm>
            <a:prstGeom prst="rect">
              <a:avLst/>
            </a:prstGeom>
            <a:grpFill/>
          </p:spPr>
          <p:txBody>
            <a:bodyPr wrap="square" rtlCol="0">
              <a:spAutoFit/>
            </a:bodyPr>
            <a:lstStyle>
              <a:defPPr>
                <a:defRPr lang="zh-CN"/>
              </a:defPPr>
              <a:lvl1pPr>
                <a:defRPr sz="2800" b="1">
                  <a:solidFill>
                    <a:schemeClr val="bg1"/>
                  </a:solidFill>
                  <a:latin typeface="+mn-ea"/>
                  <a:ea typeface="+mn-ea"/>
                </a:defRPr>
              </a:lvl1pPr>
            </a:lstStyle>
            <a:p>
              <a:pPr algn="ctr" defTabSz="671901">
                <a:defRPr/>
              </a:pPr>
              <a:r>
                <a:rPr lang="zh-TW" altLang="en-US" sz="1600" kern="0" dirty="0" smtClean="0">
                  <a:solidFill>
                    <a:schemeClr val="bg1">
                      <a:lumMod val="50000"/>
                    </a:schemeClr>
                  </a:solidFill>
                  <a:latin typeface="微软雅黑"/>
                  <a:ea typeface="微软雅黑"/>
                </a:rPr>
                <a:t>免洗餐具</a:t>
              </a:r>
              <a:endParaRPr lang="zh-CN" altLang="en-US" sz="1600" kern="0" dirty="0">
                <a:solidFill>
                  <a:schemeClr val="bg1">
                    <a:lumMod val="50000"/>
                  </a:schemeClr>
                </a:solidFill>
                <a:latin typeface="微软雅黑"/>
                <a:ea typeface="微软雅黑"/>
              </a:endParaRPr>
            </a:p>
          </p:txBody>
        </p:sp>
      </p:grpSp>
      <p:grpSp>
        <p:nvGrpSpPr>
          <p:cNvPr id="45" name="组合 17">
            <a:extLst>
              <a:ext uri="{FF2B5EF4-FFF2-40B4-BE49-F238E27FC236}">
                <a16:creationId xmlns:a16="http://schemas.microsoft.com/office/drawing/2014/main" xmlns="" id="{C1377AC0-E459-4377-9D9E-0563C026CBB4}"/>
              </a:ext>
            </a:extLst>
          </p:cNvPr>
          <p:cNvGrpSpPr/>
          <p:nvPr/>
        </p:nvGrpSpPr>
        <p:grpSpPr>
          <a:xfrm rot="11322895" flipV="1">
            <a:off x="4445903" y="3831861"/>
            <a:ext cx="1342632" cy="338554"/>
            <a:chOff x="1800275" y="5595710"/>
            <a:chExt cx="3238358" cy="816573"/>
          </a:xfrm>
          <a:noFill/>
        </p:grpSpPr>
        <p:sp>
          <p:nvSpPr>
            <p:cNvPr id="46" name="Freeform 10">
              <a:extLst>
                <a:ext uri="{FF2B5EF4-FFF2-40B4-BE49-F238E27FC236}">
                  <a16:creationId xmlns:a16="http://schemas.microsoft.com/office/drawing/2014/main" xmlns="" id="{352BE92F-79A6-406B-AEDE-306B0061A899}"/>
                </a:ext>
              </a:extLst>
            </p:cNvPr>
            <p:cNvSpPr>
              <a:spLocks/>
            </p:cNvSpPr>
            <p:nvPr/>
          </p:nvSpPr>
          <p:spPr bwMode="auto">
            <a:xfrm>
              <a:off x="1800275" y="5654675"/>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grpFill/>
            <a:ln w="10" cap="flat">
              <a:solidFill>
                <a:srgbClr val="19B49B"/>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chemeClr val="bg1">
                    <a:lumMod val="50000"/>
                  </a:schemeClr>
                </a:solidFill>
              </a:endParaRPr>
            </a:p>
          </p:txBody>
        </p:sp>
        <p:sp>
          <p:nvSpPr>
            <p:cNvPr id="47" name="TextBox 48">
              <a:extLst>
                <a:ext uri="{FF2B5EF4-FFF2-40B4-BE49-F238E27FC236}">
                  <a16:creationId xmlns:a16="http://schemas.microsoft.com/office/drawing/2014/main" xmlns="" id="{EAC45FBE-F0B3-4A69-85D9-28FDA257FED7}"/>
                </a:ext>
              </a:extLst>
            </p:cNvPr>
            <p:cNvSpPr txBox="1"/>
            <p:nvPr/>
          </p:nvSpPr>
          <p:spPr>
            <a:xfrm>
              <a:off x="1817746" y="5595710"/>
              <a:ext cx="3220887" cy="816573"/>
            </a:xfrm>
            <a:prstGeom prst="rect">
              <a:avLst/>
            </a:prstGeom>
            <a:grpFill/>
          </p:spPr>
          <p:txBody>
            <a:bodyPr wrap="square" rtlCol="0">
              <a:spAutoFit/>
            </a:bodyPr>
            <a:lstStyle>
              <a:defPPr>
                <a:defRPr lang="zh-CN"/>
              </a:defPPr>
              <a:lvl1pPr>
                <a:defRPr sz="2800" b="1">
                  <a:solidFill>
                    <a:schemeClr val="bg1"/>
                  </a:solidFill>
                  <a:latin typeface="+mn-ea"/>
                  <a:ea typeface="+mn-ea"/>
                </a:defRPr>
              </a:lvl1pPr>
            </a:lstStyle>
            <a:p>
              <a:pPr algn="ctr" defTabSz="671901">
                <a:defRPr/>
              </a:pPr>
              <a:r>
                <a:rPr lang="zh-TW" altLang="en-US" sz="1600" kern="0" dirty="0" smtClean="0">
                  <a:solidFill>
                    <a:schemeClr val="bg1">
                      <a:lumMod val="50000"/>
                    </a:schemeClr>
                  </a:solidFill>
                  <a:latin typeface="微软雅黑"/>
                  <a:ea typeface="微软雅黑"/>
                </a:rPr>
                <a:t>訂製產品</a:t>
              </a:r>
              <a:endParaRPr lang="zh-CN" altLang="en-US" sz="1600" kern="0" dirty="0">
                <a:solidFill>
                  <a:schemeClr val="bg1">
                    <a:lumMod val="50000"/>
                  </a:schemeClr>
                </a:solidFill>
                <a:latin typeface="微软雅黑"/>
                <a:ea typeface="微软雅黑"/>
              </a:endParaRPr>
            </a:p>
          </p:txBody>
        </p:sp>
      </p:grpSp>
      <p:grpSp>
        <p:nvGrpSpPr>
          <p:cNvPr id="48" name="组合 17">
            <a:extLst>
              <a:ext uri="{FF2B5EF4-FFF2-40B4-BE49-F238E27FC236}">
                <a16:creationId xmlns:a16="http://schemas.microsoft.com/office/drawing/2014/main" xmlns="" id="{C1377AC0-E459-4377-9D9E-0563C026CBB4}"/>
              </a:ext>
            </a:extLst>
          </p:cNvPr>
          <p:cNvGrpSpPr/>
          <p:nvPr/>
        </p:nvGrpSpPr>
        <p:grpSpPr>
          <a:xfrm rot="11322895" flipV="1">
            <a:off x="4458493" y="4192984"/>
            <a:ext cx="1340717" cy="338554"/>
            <a:chOff x="1779247" y="5591613"/>
            <a:chExt cx="3233738" cy="816573"/>
          </a:xfrm>
          <a:noFill/>
        </p:grpSpPr>
        <p:sp>
          <p:nvSpPr>
            <p:cNvPr id="49" name="Freeform 10">
              <a:extLst>
                <a:ext uri="{FF2B5EF4-FFF2-40B4-BE49-F238E27FC236}">
                  <a16:creationId xmlns:a16="http://schemas.microsoft.com/office/drawing/2014/main" xmlns="" id="{352BE92F-79A6-406B-AEDE-306B0061A899}"/>
                </a:ext>
              </a:extLst>
            </p:cNvPr>
            <p:cNvSpPr>
              <a:spLocks/>
            </p:cNvSpPr>
            <p:nvPr/>
          </p:nvSpPr>
          <p:spPr bwMode="auto">
            <a:xfrm>
              <a:off x="1779247" y="5651444"/>
              <a:ext cx="3233738" cy="696912"/>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grpFill/>
            <a:ln w="10" cap="flat">
              <a:solidFill>
                <a:srgbClr val="19B49B"/>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chemeClr val="bg1">
                    <a:lumMod val="50000"/>
                  </a:schemeClr>
                </a:solidFill>
              </a:endParaRPr>
            </a:p>
          </p:txBody>
        </p:sp>
        <p:sp>
          <p:nvSpPr>
            <p:cNvPr id="50" name="TextBox 48">
              <a:extLst>
                <a:ext uri="{FF2B5EF4-FFF2-40B4-BE49-F238E27FC236}">
                  <a16:creationId xmlns:a16="http://schemas.microsoft.com/office/drawing/2014/main" xmlns="" id="{EAC45FBE-F0B3-4A69-85D9-28FDA257FED7}"/>
                </a:ext>
              </a:extLst>
            </p:cNvPr>
            <p:cNvSpPr txBox="1"/>
            <p:nvPr/>
          </p:nvSpPr>
          <p:spPr>
            <a:xfrm>
              <a:off x="1785676" y="5591613"/>
              <a:ext cx="3220887" cy="816573"/>
            </a:xfrm>
            <a:prstGeom prst="rect">
              <a:avLst/>
            </a:prstGeom>
            <a:grpFill/>
          </p:spPr>
          <p:txBody>
            <a:bodyPr wrap="square" rtlCol="0">
              <a:spAutoFit/>
            </a:bodyPr>
            <a:lstStyle>
              <a:defPPr>
                <a:defRPr lang="zh-CN"/>
              </a:defPPr>
              <a:lvl1pPr>
                <a:defRPr sz="2800" b="1">
                  <a:solidFill>
                    <a:schemeClr val="bg1"/>
                  </a:solidFill>
                  <a:latin typeface="+mn-ea"/>
                  <a:ea typeface="+mn-ea"/>
                </a:defRPr>
              </a:lvl1pPr>
            </a:lstStyle>
            <a:p>
              <a:pPr algn="ctr" defTabSz="671901">
                <a:defRPr/>
              </a:pPr>
              <a:r>
                <a:rPr lang="zh-TW" altLang="en-US" sz="1600" kern="0" dirty="0" smtClean="0">
                  <a:solidFill>
                    <a:schemeClr val="bg1">
                      <a:lumMod val="50000"/>
                    </a:schemeClr>
                  </a:solidFill>
                  <a:latin typeface="微软雅黑"/>
                  <a:ea typeface="微软雅黑"/>
                </a:rPr>
                <a:t>地      毯</a:t>
              </a:r>
              <a:endParaRPr lang="zh-CN" altLang="en-US" sz="1600" kern="0" dirty="0">
                <a:solidFill>
                  <a:schemeClr val="bg1">
                    <a:lumMod val="50000"/>
                  </a:schemeClr>
                </a:solidFill>
                <a:latin typeface="微软雅黑"/>
                <a:ea typeface="微软雅黑"/>
              </a:endParaRPr>
            </a:p>
          </p:txBody>
        </p:sp>
      </p:grpSp>
      <p:grpSp>
        <p:nvGrpSpPr>
          <p:cNvPr id="54" name="组合 17">
            <a:extLst>
              <a:ext uri="{FF2B5EF4-FFF2-40B4-BE49-F238E27FC236}">
                <a16:creationId xmlns:a16="http://schemas.microsoft.com/office/drawing/2014/main" xmlns="" id="{C1377AC0-E459-4377-9D9E-0563C026CBB4}"/>
              </a:ext>
            </a:extLst>
          </p:cNvPr>
          <p:cNvGrpSpPr/>
          <p:nvPr/>
        </p:nvGrpSpPr>
        <p:grpSpPr>
          <a:xfrm rot="11322895" flipV="1">
            <a:off x="4442339" y="4528371"/>
            <a:ext cx="1347726" cy="338555"/>
            <a:chOff x="1783371" y="5591264"/>
            <a:chExt cx="3250643" cy="816574"/>
          </a:xfrm>
          <a:noFill/>
        </p:grpSpPr>
        <p:sp>
          <p:nvSpPr>
            <p:cNvPr id="55" name="Freeform 10">
              <a:extLst>
                <a:ext uri="{FF2B5EF4-FFF2-40B4-BE49-F238E27FC236}">
                  <a16:creationId xmlns:a16="http://schemas.microsoft.com/office/drawing/2014/main" xmlns="" id="{352BE92F-79A6-406B-AEDE-306B0061A899}"/>
                </a:ext>
              </a:extLst>
            </p:cNvPr>
            <p:cNvSpPr>
              <a:spLocks/>
            </p:cNvSpPr>
            <p:nvPr/>
          </p:nvSpPr>
          <p:spPr bwMode="auto">
            <a:xfrm>
              <a:off x="1800276" y="5654672"/>
              <a:ext cx="3233738" cy="696911"/>
            </a:xfrm>
            <a:custGeom>
              <a:avLst/>
              <a:gdLst>
                <a:gd name="T0" fmla="*/ 156 w 4587"/>
                <a:gd name="T1" fmla="*/ 0 h 986"/>
                <a:gd name="T2" fmla="*/ 4432 w 4587"/>
                <a:gd name="T3" fmla="*/ 0 h 986"/>
                <a:gd name="T4" fmla="*/ 4587 w 4587"/>
                <a:gd name="T5" fmla="*/ 156 h 986"/>
                <a:gd name="T6" fmla="*/ 4587 w 4587"/>
                <a:gd name="T7" fmla="*/ 830 h 986"/>
                <a:gd name="T8" fmla="*/ 4432 w 4587"/>
                <a:gd name="T9" fmla="*/ 986 h 986"/>
                <a:gd name="T10" fmla="*/ 156 w 4587"/>
                <a:gd name="T11" fmla="*/ 986 h 986"/>
                <a:gd name="T12" fmla="*/ 0 w 4587"/>
                <a:gd name="T13" fmla="*/ 830 h 986"/>
                <a:gd name="T14" fmla="*/ 0 w 4587"/>
                <a:gd name="T15" fmla="*/ 156 h 986"/>
                <a:gd name="T16" fmla="*/ 156 w 4587"/>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7" h="986">
                  <a:moveTo>
                    <a:pt x="156" y="0"/>
                  </a:moveTo>
                  <a:lnTo>
                    <a:pt x="4432" y="0"/>
                  </a:lnTo>
                  <a:cubicBezTo>
                    <a:pt x="4517" y="0"/>
                    <a:pt x="4587" y="70"/>
                    <a:pt x="4587" y="156"/>
                  </a:cubicBezTo>
                  <a:lnTo>
                    <a:pt x="4587" y="830"/>
                  </a:lnTo>
                  <a:cubicBezTo>
                    <a:pt x="4587" y="916"/>
                    <a:pt x="4517" y="986"/>
                    <a:pt x="4432" y="986"/>
                  </a:cubicBezTo>
                  <a:lnTo>
                    <a:pt x="156" y="986"/>
                  </a:lnTo>
                  <a:cubicBezTo>
                    <a:pt x="70" y="986"/>
                    <a:pt x="0" y="916"/>
                    <a:pt x="0" y="830"/>
                  </a:cubicBezTo>
                  <a:lnTo>
                    <a:pt x="0" y="156"/>
                  </a:lnTo>
                  <a:cubicBezTo>
                    <a:pt x="0" y="70"/>
                    <a:pt x="70" y="0"/>
                    <a:pt x="156" y="0"/>
                  </a:cubicBezTo>
                  <a:close/>
                </a:path>
              </a:pathLst>
            </a:custGeom>
            <a:grpFill/>
            <a:ln w="10" cap="flat">
              <a:solidFill>
                <a:srgbClr val="19B49B"/>
              </a:solid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chemeClr val="bg1">
                    <a:lumMod val="50000"/>
                  </a:schemeClr>
                </a:solidFill>
              </a:endParaRPr>
            </a:p>
          </p:txBody>
        </p:sp>
        <p:sp>
          <p:nvSpPr>
            <p:cNvPr id="56" name="TextBox 48">
              <a:extLst>
                <a:ext uri="{FF2B5EF4-FFF2-40B4-BE49-F238E27FC236}">
                  <a16:creationId xmlns:a16="http://schemas.microsoft.com/office/drawing/2014/main" xmlns="" id="{EAC45FBE-F0B3-4A69-85D9-28FDA257FED7}"/>
                </a:ext>
              </a:extLst>
            </p:cNvPr>
            <p:cNvSpPr txBox="1"/>
            <p:nvPr/>
          </p:nvSpPr>
          <p:spPr>
            <a:xfrm>
              <a:off x="1783371" y="5591264"/>
              <a:ext cx="3220887" cy="816574"/>
            </a:xfrm>
            <a:prstGeom prst="rect">
              <a:avLst/>
            </a:prstGeom>
            <a:grpFill/>
          </p:spPr>
          <p:txBody>
            <a:bodyPr wrap="square" rtlCol="0">
              <a:spAutoFit/>
            </a:bodyPr>
            <a:lstStyle>
              <a:defPPr>
                <a:defRPr lang="zh-CN"/>
              </a:defPPr>
              <a:lvl1pPr>
                <a:defRPr sz="2800" b="1">
                  <a:solidFill>
                    <a:schemeClr val="bg1"/>
                  </a:solidFill>
                  <a:latin typeface="+mn-ea"/>
                  <a:ea typeface="+mn-ea"/>
                </a:defRPr>
              </a:lvl1pPr>
            </a:lstStyle>
            <a:p>
              <a:pPr algn="ctr" defTabSz="671901">
                <a:defRPr/>
              </a:pPr>
              <a:r>
                <a:rPr lang="zh-TW" altLang="en-US" sz="1600" kern="0" dirty="0" smtClean="0">
                  <a:solidFill>
                    <a:schemeClr val="bg1">
                      <a:lumMod val="50000"/>
                    </a:schemeClr>
                  </a:solidFill>
                  <a:latin typeface="微软雅黑"/>
                  <a:ea typeface="微软雅黑"/>
                </a:rPr>
                <a:t>食      品</a:t>
              </a:r>
              <a:endParaRPr lang="zh-CN" altLang="en-US" sz="1600" kern="0" dirty="0">
                <a:solidFill>
                  <a:schemeClr val="bg1">
                    <a:lumMod val="50000"/>
                  </a:schemeClr>
                </a:solidFill>
                <a:latin typeface="微软雅黑"/>
                <a:ea typeface="微软雅黑"/>
              </a:endParaRPr>
            </a:p>
          </p:txBody>
        </p:sp>
      </p:grpSp>
    </p:spTree>
    <p:extLst>
      <p:ext uri="{BB962C8B-B14F-4D97-AF65-F5344CB8AC3E}">
        <p14:creationId xmlns:p14="http://schemas.microsoft.com/office/powerpoint/2010/main" val="1279064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
                                        <p:tgtEl>
                                          <p:spTgt spid="31"/>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300"/>
                                        <p:tgtEl>
                                          <p:spTgt spid="26"/>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400" fill="hold"/>
                                        <p:tgtEl>
                                          <p:spTgt spid="25"/>
                                        </p:tgtEl>
                                        <p:attrNameLst>
                                          <p:attrName>ppt_x</p:attrName>
                                        </p:attrNameLst>
                                      </p:cBhvr>
                                      <p:tavLst>
                                        <p:tav tm="0">
                                          <p:val>
                                            <p:strVal val="0-#ppt_w/2"/>
                                          </p:val>
                                        </p:tav>
                                        <p:tav tm="100000">
                                          <p:val>
                                            <p:strVal val="#ppt_x"/>
                                          </p:val>
                                        </p:tav>
                                      </p:tavLst>
                                    </p:anim>
                                    <p:anim calcmode="lin" valueType="num">
                                      <p:cBhvr additive="base">
                                        <p:cTn id="15" dur="400" fill="hold"/>
                                        <p:tgtEl>
                                          <p:spTgt spid="25"/>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400" fill="hold"/>
                                        <p:tgtEl>
                                          <p:spTgt spid="24"/>
                                        </p:tgtEl>
                                        <p:attrNameLst>
                                          <p:attrName>ppt_x</p:attrName>
                                        </p:attrNameLst>
                                      </p:cBhvr>
                                      <p:tavLst>
                                        <p:tav tm="0">
                                          <p:val>
                                            <p:strVal val="0-#ppt_w/2"/>
                                          </p:val>
                                        </p:tav>
                                        <p:tav tm="100000">
                                          <p:val>
                                            <p:strVal val="#ppt_x"/>
                                          </p:val>
                                        </p:tav>
                                      </p:tavLst>
                                    </p:anim>
                                    <p:anim calcmode="lin" valueType="num">
                                      <p:cBhvr additive="base">
                                        <p:cTn id="20" dur="400" fill="hold"/>
                                        <p:tgtEl>
                                          <p:spTgt spid="24"/>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400"/>
                                        <p:tgtEl>
                                          <p:spTgt spid="27"/>
                                        </p:tgtEl>
                                      </p:cBhvr>
                                    </p:animEffect>
                                  </p:childTnLst>
                                </p:cTn>
                              </p:par>
                            </p:childTnLst>
                          </p:cTn>
                        </p:par>
                        <p:par>
                          <p:cTn id="24" fill="hold">
                            <p:stCondLst>
                              <p:cond delay="980"/>
                            </p:stCondLst>
                            <p:childTnLst>
                              <p:par>
                                <p:cTn id="25" presetID="2" presetClass="entr" presetSubtype="1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1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2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3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4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12" fill="hold" nodeType="withEffect">
                                  <p:stCondLst>
                                    <p:cond delay="5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5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0-#ppt_w/2"/>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12" fill="hold" nodeType="withEffect">
                                  <p:stCondLst>
                                    <p:cond delay="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0-#ppt_w/2"/>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par>
                                <p:cTn id="57" presetID="2" presetClass="entr" presetSubtype="12" fill="hold" nodeType="withEffect">
                                  <p:stCondLst>
                                    <p:cond delay="50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0-#ppt_w/2"/>
                                          </p:val>
                                        </p:tav>
                                        <p:tav tm="100000">
                                          <p:val>
                                            <p:strVal val="#ppt_x"/>
                                          </p:val>
                                        </p:tav>
                                      </p:tavLst>
                                    </p:anim>
                                    <p:anim calcmode="lin" valueType="num">
                                      <p:cBhvr additive="base">
                                        <p:cTn id="60" dur="500" fill="hold"/>
                                        <p:tgtEl>
                                          <p:spTgt spid="48"/>
                                        </p:tgtEl>
                                        <p:attrNameLst>
                                          <p:attrName>ppt_y</p:attrName>
                                        </p:attrNameLst>
                                      </p:cBhvr>
                                      <p:tavLst>
                                        <p:tav tm="0">
                                          <p:val>
                                            <p:strVal val="1+#ppt_h/2"/>
                                          </p:val>
                                        </p:tav>
                                        <p:tav tm="100000">
                                          <p:val>
                                            <p:strVal val="#ppt_y"/>
                                          </p:val>
                                        </p:tav>
                                      </p:tavLst>
                                    </p:anim>
                                  </p:childTnLst>
                                </p:cTn>
                              </p:par>
                              <p:par>
                                <p:cTn id="61" presetID="2" presetClass="entr" presetSubtype="12" fill="hold" nodeType="withEffect">
                                  <p:stCondLst>
                                    <p:cond delay="50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0-#ppt_w/2"/>
                                          </p:val>
                                        </p:tav>
                                        <p:tav tm="100000">
                                          <p:val>
                                            <p:strVal val="#ppt_x"/>
                                          </p:val>
                                        </p:tav>
                                      </p:tavLst>
                                    </p:anim>
                                    <p:anim calcmode="lin" valueType="num">
                                      <p:cBhvr additive="base">
                                        <p:cTn id="64" dur="500" fill="hold"/>
                                        <p:tgtEl>
                                          <p:spTgt spid="54"/>
                                        </p:tgtEl>
                                        <p:attrNameLst>
                                          <p:attrName>ppt_y</p:attrName>
                                        </p:attrNameLst>
                                      </p:cBhvr>
                                      <p:tavLst>
                                        <p:tav tm="0">
                                          <p:val>
                                            <p:strVal val="1+#ppt_h/2"/>
                                          </p:val>
                                        </p:tav>
                                        <p:tav tm="100000">
                                          <p:val>
                                            <p:strVal val="#ppt_y"/>
                                          </p:val>
                                        </p:tav>
                                      </p:tavLst>
                                    </p:anim>
                                  </p:childTnLst>
                                </p:cTn>
                              </p:par>
                            </p:childTnLst>
                          </p:cTn>
                        </p:par>
                        <p:par>
                          <p:cTn id="65" fill="hold">
                            <p:stCondLst>
                              <p:cond delay="1980"/>
                            </p:stCondLst>
                            <p:childTnLst>
                              <p:par>
                                <p:cTn id="66" presetID="16" presetClass="entr" presetSubtype="26" fill="hold" grpId="0"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barn(inHorizontal)">
                                      <p:cBhvr>
                                        <p:cTn id="68" dur="500"/>
                                        <p:tgtEl>
                                          <p:spTgt spid="2"/>
                                        </p:tgtEl>
                                      </p:cBhvr>
                                    </p:animEffect>
                                  </p:childTnLst>
                                </p:cTn>
                              </p:par>
                            </p:childTnLst>
                          </p:cTn>
                        </p:par>
                        <p:par>
                          <p:cTn id="69" fill="hold">
                            <p:stCondLst>
                              <p:cond delay="2480"/>
                            </p:stCondLst>
                            <p:childTnLst>
                              <p:par>
                                <p:cTn id="70" presetID="42" presetClass="entr" presetSubtype="0"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5"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20D1572E-BBA6-4C40-92ED-ED87FC155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14009" y="0"/>
            <a:ext cx="7559380" cy="5040313"/>
          </a:xfrm>
          <a:prstGeom prst="rect">
            <a:avLst/>
          </a:prstGeom>
        </p:spPr>
      </p:pic>
      <p:sp>
        <p:nvSpPr>
          <p:cNvPr id="10" name="矩形 9">
            <a:extLst>
              <a:ext uri="{FF2B5EF4-FFF2-40B4-BE49-F238E27FC236}">
                <a16:creationId xmlns:a16="http://schemas.microsoft.com/office/drawing/2014/main" xmlns="" id="{A4C085F9-0513-4A42-81C3-9E1BF7CBB223}"/>
              </a:ext>
            </a:extLst>
          </p:cNvPr>
          <p:cNvSpPr/>
          <p:nvPr/>
        </p:nvSpPr>
        <p:spPr>
          <a:xfrm>
            <a:off x="2662177" y="0"/>
            <a:ext cx="6788773" cy="5040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xmlns="" id="{F29DE7B2-CFDA-472F-B4C3-2869833D80AB}"/>
              </a:ext>
            </a:extLst>
          </p:cNvPr>
          <p:cNvSpPr/>
          <p:nvPr/>
        </p:nvSpPr>
        <p:spPr>
          <a:xfrm>
            <a:off x="1223729" y="1423986"/>
            <a:ext cx="7334632" cy="2901612"/>
          </a:xfrm>
          <a:prstGeom prst="rect">
            <a:avLst/>
          </a:prstGeom>
          <a:solidFill>
            <a:srgbClr val="19B49B"/>
          </a:solidFill>
          <a:ln>
            <a:solidFill>
              <a:srgbClr val="19B49B"/>
            </a:solidFill>
          </a:ln>
          <a:effectLst>
            <a:outerShdw blurRad="50800" dist="38100" dir="5400000" algn="t" rotWithShape="0">
              <a:prstClr val="black">
                <a:alpha val="20000"/>
              </a:prstClr>
            </a:outerShdw>
          </a:effectLst>
        </p:spPr>
        <p:txBody>
          <a:bodyPr vert="horz" wrap="square" lIns="72009" tIns="36005" rIns="72009" bIns="36005" numCol="1" anchor="t" anchorCtr="0" compatLnSpc="1">
            <a:prstTxWarp prst="textNoShape">
              <a:avLst/>
            </a:prstTxWarp>
          </a:bodyPr>
          <a:lstStyle/>
          <a:p>
            <a:endParaRPr lang="zh-CN" altLang="en-US" sz="1890" dirty="0">
              <a:ea typeface="微软雅黑" panose="020B0503020204020204" pitchFamily="34" charset="-122"/>
              <a:sym typeface="Arial" panose="020B0604020202020204" pitchFamily="34" charset="0"/>
            </a:endParaRPr>
          </a:p>
        </p:txBody>
      </p:sp>
      <p:sp>
        <p:nvSpPr>
          <p:cNvPr id="31" name="TextBox 18">
            <a:extLst>
              <a:ext uri="{FF2B5EF4-FFF2-40B4-BE49-F238E27FC236}">
                <a16:creationId xmlns:a16="http://schemas.microsoft.com/office/drawing/2014/main" xmlns="" id="{94FF14A2-CE2F-45FB-BEEE-39A3D9487F8E}"/>
              </a:ext>
            </a:extLst>
          </p:cNvPr>
          <p:cNvSpPr>
            <a:spLocks noChangeArrowheads="1"/>
          </p:cNvSpPr>
          <p:nvPr/>
        </p:nvSpPr>
        <p:spPr bwMode="auto">
          <a:xfrm>
            <a:off x="1424944" y="657164"/>
            <a:ext cx="1271073" cy="743256"/>
          </a:xfrm>
          <a:prstGeom prst="rect">
            <a:avLst/>
          </a:prstGeom>
          <a:noFill/>
          <a:ln w="9525">
            <a:noFill/>
            <a:bevel/>
            <a:headEnd/>
            <a:tailEnd/>
          </a:ln>
        </p:spPr>
        <p:txBody>
          <a:bodyPr wrap="none" lIns="95990" tIns="47994" rIns="95990" bIns="47994">
            <a:spAutoFit/>
          </a:bodyPr>
          <a:lstStyle/>
          <a:p>
            <a:pPr defTabSz="959808">
              <a:defRPr/>
            </a:pPr>
            <a:r>
              <a:rPr lang="zh-CN" altLang="en-US" sz="4200" kern="0" dirty="0">
                <a:solidFill>
                  <a:schemeClr val="bg1"/>
                </a:solidFill>
                <a:ea typeface="微软雅黑" panose="020B0503020204020204" pitchFamily="34" charset="-122"/>
                <a:sym typeface="Arial" panose="020B0604020202020204" pitchFamily="34" charset="0"/>
              </a:rPr>
              <a:t>前言</a:t>
            </a:r>
            <a:endParaRPr lang="zh-CN" altLang="en-US" sz="1890" kern="0" dirty="0">
              <a:solidFill>
                <a:schemeClr val="bg1"/>
              </a:solidFill>
              <a:ea typeface="微软雅黑" panose="020B0503020204020204" pitchFamily="34" charset="-122"/>
              <a:sym typeface="Arial" panose="020B0604020202020204" pitchFamily="34" charset="0"/>
            </a:endParaRPr>
          </a:p>
        </p:txBody>
      </p:sp>
      <p:sp>
        <p:nvSpPr>
          <p:cNvPr id="32" name="前言">
            <a:extLst>
              <a:ext uri="{FF2B5EF4-FFF2-40B4-BE49-F238E27FC236}">
                <a16:creationId xmlns:a16="http://schemas.microsoft.com/office/drawing/2014/main" xmlns="" id="{BA93F75E-72DE-4967-8C51-3718B29D0CBF}"/>
              </a:ext>
            </a:extLst>
          </p:cNvPr>
          <p:cNvSpPr>
            <a:spLocks noChangeArrowheads="1"/>
          </p:cNvSpPr>
          <p:nvPr/>
        </p:nvSpPr>
        <p:spPr bwMode="auto">
          <a:xfrm>
            <a:off x="2600640" y="944699"/>
            <a:ext cx="1763708" cy="452407"/>
          </a:xfrm>
          <a:prstGeom prst="rect">
            <a:avLst/>
          </a:prstGeom>
          <a:noFill/>
          <a:ln w="9525">
            <a:noFill/>
            <a:bevel/>
            <a:headEnd/>
            <a:tailEnd/>
          </a:ln>
        </p:spPr>
        <p:txBody>
          <a:bodyPr wrap="none" lIns="95990" tIns="47994" rIns="95990" bIns="47994">
            <a:spAutoFit/>
          </a:bodyPr>
          <a:lstStyle/>
          <a:p>
            <a:pPr algn="ctr"/>
            <a:r>
              <a:rPr lang="en-US" altLang="zh-CN" sz="2310" dirty="0" smtClean="0">
                <a:solidFill>
                  <a:srgbClr val="19B49B"/>
                </a:solidFill>
                <a:ea typeface="微软雅黑" panose="020B0503020204020204" pitchFamily="34" charset="-122"/>
                <a:sym typeface="Arial" panose="020B0604020202020204" pitchFamily="34" charset="0"/>
              </a:rPr>
              <a:t>Introduction.</a:t>
            </a:r>
            <a:endParaRPr lang="zh-CN" altLang="en-US" sz="2310" dirty="0">
              <a:solidFill>
                <a:srgbClr val="19B49B"/>
              </a:solidFill>
              <a:ea typeface="微软雅黑" panose="020B0503020204020204" pitchFamily="34" charset="-122"/>
              <a:sym typeface="Arial" panose="020B0604020202020204" pitchFamily="34" charset="0"/>
            </a:endParaRPr>
          </a:p>
        </p:txBody>
      </p:sp>
      <p:sp>
        <p:nvSpPr>
          <p:cNvPr id="33" name="矩形 5">
            <a:extLst>
              <a:ext uri="{FF2B5EF4-FFF2-40B4-BE49-F238E27FC236}">
                <a16:creationId xmlns:a16="http://schemas.microsoft.com/office/drawing/2014/main" xmlns="" id="{1DBB4F63-823F-4CD1-B28D-6137EE9A0EDB}"/>
              </a:ext>
            </a:extLst>
          </p:cNvPr>
          <p:cNvSpPr>
            <a:spLocks noChangeArrowheads="1"/>
          </p:cNvSpPr>
          <p:nvPr/>
        </p:nvSpPr>
        <p:spPr bwMode="auto">
          <a:xfrm>
            <a:off x="1184218" y="1426051"/>
            <a:ext cx="7418762" cy="2901612"/>
          </a:xfrm>
          <a:prstGeom prst="rect">
            <a:avLst/>
          </a:prstGeom>
          <a:noFill/>
          <a:ln w="19050">
            <a:solidFill>
              <a:srgbClr val="19B49B"/>
            </a:solidFill>
            <a:bevel/>
            <a:headEnd/>
            <a:tailEnd/>
          </a:ln>
        </p:spPr>
        <p:txBody>
          <a:bodyPr lIns="71996" tIns="35999" rIns="71996" bIns="35999" anchor="ctr"/>
          <a:lstStyle/>
          <a:p>
            <a:pPr algn="ctr"/>
            <a:endParaRPr lang="zh-CN" altLang="zh-CN" sz="1890">
              <a:solidFill>
                <a:srgbClr val="FFFFFF"/>
              </a:solidFill>
              <a:ea typeface="微软雅黑" panose="020B0503020204020204" pitchFamily="34" charset="-122"/>
              <a:sym typeface="Arial" panose="020B0604020202020204" pitchFamily="34" charset="0"/>
            </a:endParaRPr>
          </a:p>
        </p:txBody>
      </p:sp>
      <p:sp>
        <p:nvSpPr>
          <p:cNvPr id="34" name="Rectangle 11">
            <a:extLst>
              <a:ext uri="{FF2B5EF4-FFF2-40B4-BE49-F238E27FC236}">
                <a16:creationId xmlns:a16="http://schemas.microsoft.com/office/drawing/2014/main" xmlns="" id="{83DECBB3-1705-4DE7-80BD-85A6F5827BCB}"/>
              </a:ext>
            </a:extLst>
          </p:cNvPr>
          <p:cNvSpPr>
            <a:spLocks noChangeArrowheads="1"/>
          </p:cNvSpPr>
          <p:nvPr/>
        </p:nvSpPr>
        <p:spPr bwMode="auto">
          <a:xfrm>
            <a:off x="1421094" y="1812189"/>
            <a:ext cx="6730162" cy="1531168"/>
          </a:xfrm>
          <a:prstGeom prst="rect">
            <a:avLst/>
          </a:prstGeom>
          <a:noFill/>
          <a:ln w="9525" cap="flat" cmpd="sng">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6180" tIns="38090" rIns="76180" bIns="38090">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lnSpc>
                <a:spcPct val="150000"/>
              </a:lnSpc>
            </a:pPr>
            <a:r>
              <a:rPr lang="zh-CN" altLang="en-US" sz="1260" dirty="0" smtClean="0">
                <a:solidFill>
                  <a:schemeClr val="bg1"/>
                </a:solidFill>
                <a:ea typeface="微软雅黑" pitchFamily="34" charset="-122"/>
                <a:sym typeface="Arial" panose="020B0604020202020204" pitchFamily="34" charset="0"/>
              </a:rPr>
              <a:t>       歲月流轉，時光飛逝，轉眼間</a:t>
            </a:r>
            <a:r>
              <a:rPr lang="zh-TW" altLang="en-US" sz="1260" dirty="0" smtClean="0">
                <a:solidFill>
                  <a:schemeClr val="bg1"/>
                </a:solidFill>
                <a:ea typeface="微软雅黑" pitchFamily="34" charset="-122"/>
                <a:sym typeface="Arial" panose="020B0604020202020204" pitchFamily="34" charset="0"/>
              </a:rPr>
              <a:t>這學期的專題課</a:t>
            </a:r>
            <a:r>
              <a:rPr lang="zh-CN" altLang="en-US" sz="1260" dirty="0" smtClean="0">
                <a:solidFill>
                  <a:schemeClr val="bg1"/>
                </a:solidFill>
                <a:ea typeface="微软雅黑" pitchFamily="34" charset="-122"/>
                <a:sym typeface="Arial" panose="020B0604020202020204" pitchFamily="34" charset="0"/>
              </a:rPr>
              <a:t>又</a:t>
            </a:r>
            <a:r>
              <a:rPr lang="zh-TW" altLang="en-US" sz="1260" dirty="0" smtClean="0">
                <a:solidFill>
                  <a:schemeClr val="bg1"/>
                </a:solidFill>
                <a:ea typeface="微软雅黑" pitchFamily="34" charset="-122"/>
                <a:sym typeface="Arial" panose="020B0604020202020204" pitchFamily="34" charset="0"/>
              </a:rPr>
              <a:t>結束</a:t>
            </a:r>
            <a:r>
              <a:rPr lang="zh-CN" altLang="en-US" sz="1260" dirty="0" smtClean="0">
                <a:solidFill>
                  <a:schemeClr val="bg1"/>
                </a:solidFill>
                <a:ea typeface="微软雅黑" pitchFamily="34" charset="-122"/>
                <a:sym typeface="Arial" panose="020B0604020202020204" pitchFamily="34" charset="0"/>
              </a:rPr>
              <a:t>了。</a:t>
            </a:r>
          </a:p>
          <a:p>
            <a:pPr eaLnBrk="0" hangingPunct="0">
              <a:lnSpc>
                <a:spcPct val="150000"/>
              </a:lnSpc>
            </a:pPr>
            <a:r>
              <a:rPr lang="zh-CN" altLang="en-US" sz="1260" dirty="0" smtClean="0">
                <a:solidFill>
                  <a:schemeClr val="bg1"/>
                </a:solidFill>
                <a:ea typeface="微软雅黑" pitchFamily="34" charset="-122"/>
                <a:sym typeface="Arial" panose="020B0604020202020204" pitchFamily="34" charset="0"/>
              </a:rPr>
              <a:t>       回首</a:t>
            </a:r>
            <a:r>
              <a:rPr lang="zh-TW" altLang="en-US" sz="1260" dirty="0" smtClean="0">
                <a:solidFill>
                  <a:schemeClr val="bg1"/>
                </a:solidFill>
                <a:ea typeface="微软雅黑" pitchFamily="34" charset="-122"/>
                <a:sym typeface="Arial" panose="020B0604020202020204" pitchFamily="34" charset="0"/>
              </a:rPr>
              <a:t>這學期</a:t>
            </a:r>
            <a:r>
              <a:rPr lang="zh-TW" altLang="en-US" sz="1260" dirty="0">
                <a:solidFill>
                  <a:schemeClr val="bg1"/>
                </a:solidFill>
                <a:ea typeface="微软雅黑" pitchFamily="34" charset="-122"/>
                <a:sym typeface="Arial" panose="020B0604020202020204" pitchFamily="34" charset="0"/>
              </a:rPr>
              <a:t>忙碌</a:t>
            </a:r>
            <a:r>
              <a:rPr lang="zh-CN" altLang="en-US" sz="1260" dirty="0" smtClean="0">
                <a:solidFill>
                  <a:schemeClr val="bg1"/>
                </a:solidFill>
                <a:ea typeface="微软雅黑" pitchFamily="34" charset="-122"/>
                <a:sym typeface="Arial" panose="020B0604020202020204" pitchFamily="34" charset="0"/>
              </a:rPr>
              <a:t>，經過全體</a:t>
            </a:r>
            <a:r>
              <a:rPr lang="zh-TW" altLang="en-US" sz="1260" dirty="0" smtClean="0">
                <a:solidFill>
                  <a:schemeClr val="bg1"/>
                </a:solidFill>
                <a:ea typeface="微软雅黑" pitchFamily="34" charset="-122"/>
                <a:sym typeface="Arial" panose="020B0604020202020204" pitchFamily="34" charset="0"/>
              </a:rPr>
              <a:t>組員</a:t>
            </a:r>
            <a:r>
              <a:rPr lang="zh-CN" altLang="en-US" sz="1260" dirty="0" smtClean="0">
                <a:solidFill>
                  <a:schemeClr val="bg1"/>
                </a:solidFill>
                <a:ea typeface="微软雅黑" pitchFamily="34" charset="-122"/>
                <a:sym typeface="Arial" panose="020B0604020202020204" pitchFamily="34" charset="0"/>
              </a:rPr>
              <a:t>的共同努力，</a:t>
            </a:r>
            <a:r>
              <a:rPr lang="zh-TW" altLang="en-US" sz="1260" dirty="0" smtClean="0">
                <a:solidFill>
                  <a:schemeClr val="bg1"/>
                </a:solidFill>
                <a:ea typeface="微软雅黑" pitchFamily="34" charset="-122"/>
                <a:sym typeface="Arial" panose="020B0604020202020204" pitchFamily="34" charset="0"/>
              </a:rPr>
              <a:t>小組進度</a:t>
            </a:r>
            <a:r>
              <a:rPr lang="zh-CN" altLang="en-US" sz="1260" dirty="0" smtClean="0">
                <a:solidFill>
                  <a:schemeClr val="bg1"/>
                </a:solidFill>
                <a:ea typeface="微软雅黑" pitchFamily="34" charset="-122"/>
                <a:sym typeface="Arial" panose="020B0604020202020204" pitchFamily="34" charset="0"/>
              </a:rPr>
              <a:t>保持良好。</a:t>
            </a:r>
          </a:p>
          <a:p>
            <a:pPr eaLnBrk="0" hangingPunct="0">
              <a:lnSpc>
                <a:spcPct val="150000"/>
              </a:lnSpc>
            </a:pPr>
            <a:r>
              <a:rPr lang="zh-TW" altLang="en-US" sz="1260" dirty="0" smtClean="0">
                <a:solidFill>
                  <a:schemeClr val="bg1"/>
                </a:solidFill>
                <a:ea typeface="微软雅黑" pitchFamily="34" charset="-122"/>
                <a:sym typeface="Arial" panose="020B0604020202020204" pitchFamily="34" charset="0"/>
              </a:rPr>
              <a:t>       </a:t>
            </a:r>
            <a:r>
              <a:rPr lang="zh-CN" altLang="en-US" sz="1260" dirty="0" smtClean="0">
                <a:solidFill>
                  <a:schemeClr val="bg1"/>
                </a:solidFill>
                <a:ea typeface="微软雅黑" pitchFamily="34" charset="-122"/>
                <a:sym typeface="Arial" panose="020B0604020202020204" pitchFamily="34" charset="0"/>
              </a:rPr>
              <a:t>站在</a:t>
            </a:r>
            <a:r>
              <a:rPr lang="en-US" altLang="zh-TW" sz="1260" dirty="0" smtClean="0">
                <a:solidFill>
                  <a:schemeClr val="bg1"/>
                </a:solidFill>
                <a:ea typeface="微软雅黑" pitchFamily="34" charset="-122"/>
                <a:sym typeface="Arial" panose="020B0604020202020204" pitchFamily="34" charset="0"/>
              </a:rPr>
              <a:t>108</a:t>
            </a:r>
            <a:r>
              <a:rPr lang="zh-TW" altLang="en-US" sz="1260" dirty="0" smtClean="0">
                <a:solidFill>
                  <a:schemeClr val="bg1"/>
                </a:solidFill>
                <a:ea typeface="微软雅黑" pitchFamily="34" charset="-122"/>
                <a:sym typeface="Arial" panose="020B0604020202020204" pitchFamily="34" charset="0"/>
              </a:rPr>
              <a:t>學</a:t>
            </a:r>
            <a:r>
              <a:rPr lang="zh-CN" altLang="en-US" sz="1260" dirty="0" smtClean="0">
                <a:solidFill>
                  <a:schemeClr val="bg1"/>
                </a:solidFill>
                <a:ea typeface="微软雅黑" pitchFamily="34" charset="-122"/>
                <a:sym typeface="Arial" panose="020B0604020202020204" pitchFamily="34" charset="0"/>
              </a:rPr>
              <a:t>年的</a:t>
            </a:r>
            <a:r>
              <a:rPr lang="zh-TW" altLang="en-US" sz="1260" dirty="0" smtClean="0">
                <a:solidFill>
                  <a:schemeClr val="bg1"/>
                </a:solidFill>
                <a:ea typeface="微软雅黑" pitchFamily="34" charset="-122"/>
                <a:sym typeface="Arial" panose="020B0604020202020204" pitchFamily="34" charset="0"/>
              </a:rPr>
              <a:t>終</a:t>
            </a:r>
            <a:r>
              <a:rPr lang="zh-CN" altLang="en-US" sz="1260" dirty="0" smtClean="0">
                <a:solidFill>
                  <a:schemeClr val="bg1"/>
                </a:solidFill>
                <a:ea typeface="微软雅黑" pitchFamily="34" charset="-122"/>
                <a:sym typeface="Arial" panose="020B0604020202020204" pitchFamily="34" charset="0"/>
              </a:rPr>
              <a:t>點，我們</a:t>
            </a:r>
            <a:r>
              <a:rPr lang="zh-TW" altLang="en-US" sz="1260" dirty="0" smtClean="0">
                <a:solidFill>
                  <a:schemeClr val="bg1"/>
                </a:solidFill>
                <a:ea typeface="微软雅黑" pitchFamily="34" charset="-122"/>
                <a:sym typeface="Arial" panose="020B0604020202020204" pitchFamily="34" charset="0"/>
              </a:rPr>
              <a:t>利用</a:t>
            </a:r>
            <a:r>
              <a:rPr lang="zh-TW" altLang="en-US" sz="1260" dirty="0">
                <a:solidFill>
                  <a:schemeClr val="bg1"/>
                </a:solidFill>
                <a:ea typeface="微软雅黑" pitchFamily="34" charset="-122"/>
                <a:sym typeface="Arial" panose="020B0604020202020204" pitchFamily="34" charset="0"/>
              </a:rPr>
              <a:t>現今的科技來開發新的推銷管道和</a:t>
            </a:r>
            <a:r>
              <a:rPr lang="zh-TW" altLang="en-US" sz="1260" dirty="0" smtClean="0">
                <a:solidFill>
                  <a:schemeClr val="bg1"/>
                </a:solidFill>
                <a:ea typeface="微软雅黑" pitchFamily="34" charset="-122"/>
                <a:sym typeface="Arial" panose="020B0604020202020204" pitchFamily="34" charset="0"/>
              </a:rPr>
              <a:t>通路</a:t>
            </a:r>
            <a:r>
              <a:rPr lang="en-US" altLang="zh-TW" sz="1260" dirty="0" smtClean="0">
                <a:solidFill>
                  <a:schemeClr val="bg1"/>
                </a:solidFill>
                <a:ea typeface="微软雅黑" pitchFamily="34" charset="-122"/>
                <a:sym typeface="Arial" panose="020B0604020202020204" pitchFamily="34" charset="0"/>
              </a:rPr>
              <a:t>,</a:t>
            </a:r>
          </a:p>
          <a:p>
            <a:pPr eaLnBrk="0" hangingPunct="0">
              <a:lnSpc>
                <a:spcPct val="150000"/>
              </a:lnSpc>
            </a:pPr>
            <a:r>
              <a:rPr lang="en-US" altLang="zh-TW" sz="1260" dirty="0">
                <a:solidFill>
                  <a:schemeClr val="bg1"/>
                </a:solidFill>
                <a:ea typeface="微软雅黑" pitchFamily="34" charset="-122"/>
                <a:sym typeface="Arial" panose="020B0604020202020204" pitchFamily="34" charset="0"/>
              </a:rPr>
              <a:t> </a:t>
            </a:r>
            <a:r>
              <a:rPr lang="en-US" altLang="zh-TW" sz="1260" dirty="0" smtClean="0">
                <a:solidFill>
                  <a:schemeClr val="bg1"/>
                </a:solidFill>
                <a:ea typeface="微软雅黑" pitchFamily="34" charset="-122"/>
                <a:sym typeface="Arial" panose="020B0604020202020204" pitchFamily="34" charset="0"/>
              </a:rPr>
              <a:t>      </a:t>
            </a:r>
            <a:r>
              <a:rPr lang="zh-TW" altLang="en-US" sz="1260" dirty="0" smtClean="0">
                <a:solidFill>
                  <a:schemeClr val="bg1"/>
                </a:solidFill>
                <a:ea typeface="微软雅黑" pitchFamily="34" charset="-122"/>
                <a:sym typeface="Arial" panose="020B0604020202020204" pitchFamily="34" charset="0"/>
              </a:rPr>
              <a:t>也是</a:t>
            </a:r>
            <a:r>
              <a:rPr lang="zh-TW" altLang="en-US" sz="1260" dirty="0">
                <a:solidFill>
                  <a:schemeClr val="bg1"/>
                </a:solidFill>
                <a:ea typeface="微软雅黑" pitchFamily="34" charset="-122"/>
                <a:sym typeface="Arial" panose="020B0604020202020204" pitchFamily="34" charset="0"/>
              </a:rPr>
              <a:t>個舊型商店轉型的好機會</a:t>
            </a:r>
          </a:p>
          <a:p>
            <a:pPr eaLnBrk="0" hangingPunct="0">
              <a:lnSpc>
                <a:spcPct val="150000"/>
              </a:lnSpc>
            </a:pPr>
            <a:endParaRPr lang="zh-CN" altLang="en-US" sz="1260" dirty="0">
              <a:solidFill>
                <a:schemeClr val="bg1"/>
              </a:solidFill>
              <a:ea typeface="微软雅黑" pitchFamily="34" charset="-122"/>
              <a:sym typeface="Arial" panose="020B0604020202020204" pitchFamily="34" charset="0"/>
            </a:endParaRPr>
          </a:p>
        </p:txBody>
      </p:sp>
    </p:spTree>
    <p:extLst>
      <p:ext uri="{BB962C8B-B14F-4D97-AF65-F5344CB8AC3E}">
        <p14:creationId xmlns:p14="http://schemas.microsoft.com/office/powerpoint/2010/main" val="14576905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12" fill="hold" grpId="0" nodeType="afterEffect" p14:presetBounceEnd="2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20000">
                                          <p:cBhvr additive="base">
                                            <p:cTn id="11" dur="500" fill="hold"/>
                                            <p:tgtEl>
                                              <p:spTgt spid="30"/>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5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32"/>
                                            </p:tgtEl>
                                            <p:attrNameLst>
                                              <p:attrName>style.visibility</p:attrName>
                                            </p:attrNameLst>
                                          </p:cBhvr>
                                          <p:to>
                                            <p:strVal val="visible"/>
                                          </p:to>
                                        </p:set>
                                        <p:animEffect transition="in" filter="fade">
                                          <p:cBhvr>
                                            <p:cTn id="22" dur="300"/>
                                            <p:tgtEl>
                                              <p:spTgt spid="32"/>
                                            </p:tgtEl>
                                          </p:cBhvr>
                                        </p:animEffect>
                                      </p:childTnLst>
                                    </p:cTn>
                                  </p:par>
                                </p:childTnLst>
                              </p:cTn>
                            </p:par>
                            <p:par>
                              <p:cTn id="23" fill="hold">
                                <p:stCondLst>
                                  <p:cond delay="216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heel(1)">
                                          <p:cBhvr>
                                            <p:cTn id="29"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5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32"/>
                                            </p:tgtEl>
                                            <p:attrNameLst>
                                              <p:attrName>style.visibility</p:attrName>
                                            </p:attrNameLst>
                                          </p:cBhvr>
                                          <p:to>
                                            <p:strVal val="visible"/>
                                          </p:to>
                                        </p:set>
                                        <p:animEffect transition="in" filter="fade">
                                          <p:cBhvr>
                                            <p:cTn id="22" dur="300"/>
                                            <p:tgtEl>
                                              <p:spTgt spid="32"/>
                                            </p:tgtEl>
                                          </p:cBhvr>
                                        </p:animEffect>
                                      </p:childTnLst>
                                    </p:cTn>
                                  </p:par>
                                </p:childTnLst>
                              </p:cTn>
                            </p:par>
                            <p:par>
                              <p:cTn id="23" fill="hold">
                                <p:stCondLst>
                                  <p:cond delay="216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heel(1)">
                                          <p:cBhvr>
                                            <p:cTn id="29"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animBg="1"/>
          <p:bldP spid="3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2D259A2F-7821-42CA-898C-7EB9EA6EF0F9}"/>
              </a:ext>
            </a:extLst>
          </p:cNvPr>
          <p:cNvSpPr txBox="1"/>
          <p:nvPr/>
        </p:nvSpPr>
        <p:spPr>
          <a:xfrm>
            <a:off x="907976" y="292746"/>
            <a:ext cx="2067957" cy="461665"/>
          </a:xfrm>
          <a:prstGeom prst="rect">
            <a:avLst/>
          </a:prstGeom>
          <a:noFill/>
        </p:spPr>
        <p:txBody>
          <a:bodyPr wrap="square" rtlCol="0">
            <a:spAutoFit/>
          </a:bodyPr>
          <a:lstStyle/>
          <a:p>
            <a:r>
              <a:rPr lang="zh-TW" altLang="en-US" sz="2400" dirty="0">
                <a:effectLst>
                  <a:outerShdw blurRad="38100" dist="38100" dir="2700000" algn="tl">
                    <a:srgbClr val="000000">
                      <a:alpha val="43137"/>
                    </a:srgbClr>
                  </a:outerShdw>
                </a:effectLst>
                <a:latin typeface="Adobe 仿宋 Std R" pitchFamily="18" charset="-128"/>
                <a:ea typeface="Adobe 仿宋 Std R" pitchFamily="18" charset="-128"/>
              </a:rPr>
              <a:t>網頁主結構</a:t>
            </a:r>
            <a:endParaRPr lang="zh-CN" altLang="en-US" sz="2400" dirty="0">
              <a:effectLst>
                <a:outerShdw blurRad="38100" dist="38100" dir="2700000" algn="tl">
                  <a:srgbClr val="000000">
                    <a:alpha val="43137"/>
                  </a:srgbClr>
                </a:outerShdw>
              </a:effectLst>
              <a:latin typeface="Adobe 仿宋 Std R" pitchFamily="18" charset="-128"/>
              <a:ea typeface="Adobe 仿宋 Std R" pitchFamily="18" charset="-128"/>
            </a:endParaRPr>
          </a:p>
        </p:txBody>
      </p:sp>
      <p:sp>
        <p:nvSpPr>
          <p:cNvPr id="22" name="矩形 21">
            <a:extLst>
              <a:ext uri="{FF2B5EF4-FFF2-40B4-BE49-F238E27FC236}">
                <a16:creationId xmlns:a16="http://schemas.microsoft.com/office/drawing/2014/main" xmlns="" id="{D680D95C-5D96-44AF-B68F-072FECF6068D}"/>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dirty="0">
                <a:solidFill>
                  <a:prstClr val="white"/>
                </a:solidFill>
                <a:latin typeface="Agency FB" panose="020B0503020202020204" pitchFamily="34" charset="0"/>
              </a:rPr>
              <a:t>0</a:t>
            </a:r>
            <a:r>
              <a:rPr lang="en-US" altLang="zh-TW" sz="2000" dirty="0">
                <a:solidFill>
                  <a:prstClr val="white"/>
                </a:solidFill>
                <a:latin typeface="Agency FB" panose="020B0503020202020204" pitchFamily="34" charset="0"/>
              </a:rPr>
              <a:t>4</a:t>
            </a:r>
            <a:endParaRPr lang="zh-CN" altLang="en-US" sz="2000" dirty="0">
              <a:solidFill>
                <a:prstClr val="white"/>
              </a:solidFill>
              <a:latin typeface="Agency FB" panose="020B0503020202020204" pitchFamily="34" charset="0"/>
            </a:endParaRPr>
          </a:p>
        </p:txBody>
      </p:sp>
      <p:cxnSp>
        <p:nvCxnSpPr>
          <p:cNvPr id="23" name="直接连接符 22">
            <a:extLst>
              <a:ext uri="{FF2B5EF4-FFF2-40B4-BE49-F238E27FC236}">
                <a16:creationId xmlns:a16="http://schemas.microsoft.com/office/drawing/2014/main" xmlns="" id="{E6CA392E-7272-411F-8D64-FF875CF2162F}"/>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B4FB132F-2B1B-407D-A25D-290E4057C2EB}"/>
              </a:ext>
            </a:extLst>
          </p:cNvPr>
          <p:cNvGrpSpPr/>
          <p:nvPr/>
        </p:nvGrpSpPr>
        <p:grpSpPr>
          <a:xfrm>
            <a:off x="6836829" y="219003"/>
            <a:ext cx="2812751" cy="584775"/>
            <a:chOff x="6836829" y="219003"/>
            <a:chExt cx="2812751" cy="584775"/>
          </a:xfrm>
        </p:grpSpPr>
        <p:sp>
          <p:nvSpPr>
            <p:cNvPr id="25" name="TextBox 20">
              <a:extLst>
                <a:ext uri="{FF2B5EF4-FFF2-40B4-BE49-F238E27FC236}">
                  <a16:creationId xmlns:a16="http://schemas.microsoft.com/office/drawing/2014/main" xmlns="" id="{D72FA25B-BE17-473A-BD2F-6982E7861876}"/>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6" name="TextBox 20">
              <a:extLst>
                <a:ext uri="{FF2B5EF4-FFF2-40B4-BE49-F238E27FC236}">
                  <a16:creationId xmlns:a16="http://schemas.microsoft.com/office/drawing/2014/main" xmlns="" id="{88C8368A-CE9B-48F7-A04C-F6AFFE3FEF4C}"/>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27" name="TextBox 20">
              <a:extLst>
                <a:ext uri="{FF2B5EF4-FFF2-40B4-BE49-F238E27FC236}">
                  <a16:creationId xmlns:a16="http://schemas.microsoft.com/office/drawing/2014/main" xmlns="" id="{8E9592D0-C488-4B00-9E00-2C099BF4DD22}"/>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8" name="任意多边形: 形状 27">
            <a:extLst>
              <a:ext uri="{FF2B5EF4-FFF2-40B4-BE49-F238E27FC236}">
                <a16:creationId xmlns:a16="http://schemas.microsoft.com/office/drawing/2014/main" xmlns="" id="{E2B46693-3EE7-4822-8596-02C75487C3C0}"/>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群組 2"/>
          <p:cNvGrpSpPr/>
          <p:nvPr/>
        </p:nvGrpSpPr>
        <p:grpSpPr>
          <a:xfrm>
            <a:off x="604683" y="511390"/>
            <a:ext cx="7825017" cy="4320000"/>
            <a:chOff x="587261" y="565590"/>
            <a:chExt cx="7825017" cy="4320000"/>
          </a:xfrm>
        </p:grpSpPr>
        <p:grpSp>
          <p:nvGrpSpPr>
            <p:cNvPr id="5" name="组合 2">
              <a:extLst>
                <a:ext uri="{FF2B5EF4-FFF2-40B4-BE49-F238E27FC236}">
                  <a16:creationId xmlns:a16="http://schemas.microsoft.com/office/drawing/2014/main" xmlns="" id="{F7047A92-69D2-4021-873E-09DCA161E9F9}"/>
                </a:ext>
              </a:extLst>
            </p:cNvPr>
            <p:cNvGrpSpPr>
              <a:grpSpLocks/>
            </p:cNvGrpSpPr>
            <p:nvPr/>
          </p:nvGrpSpPr>
          <p:grpSpPr bwMode="auto">
            <a:xfrm>
              <a:off x="587261" y="565590"/>
              <a:ext cx="7825017" cy="4320000"/>
              <a:chOff x="0" y="0"/>
              <a:chExt cx="3536515" cy="2133600"/>
            </a:xfrm>
          </p:grpSpPr>
          <p:pic>
            <p:nvPicPr>
              <p:cNvPr id="6" name="Picture 3">
                <a:extLst>
                  <a:ext uri="{FF2B5EF4-FFF2-40B4-BE49-F238E27FC236}">
                    <a16:creationId xmlns:a16="http://schemas.microsoft.com/office/drawing/2014/main" xmlns="" id="{46AE80CD-E1C4-431E-B781-0344171776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
                <a:extLst>
                  <a:ext uri="{FF2B5EF4-FFF2-40B4-BE49-F238E27FC236}">
                    <a16:creationId xmlns:a16="http://schemas.microsoft.com/office/drawing/2014/main" xmlns="" id="{E1FD67DE-4D09-49EF-87F4-4902C678325F}"/>
                  </a:ext>
                </a:extLst>
              </p:cNvPr>
              <p:cNvSpPr>
                <a:spLocks noChangeArrowheads="1"/>
              </p:cNvSpPr>
              <p:nvPr/>
            </p:nvSpPr>
            <p:spPr bwMode="auto">
              <a:xfrm>
                <a:off x="524581" y="255892"/>
                <a:ext cx="2450592" cy="1530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sz="2352" dirty="0">
                  <a:latin typeface="Arial" panose="020B0604020202020204" pitchFamily="34" charset="0"/>
                  <a:ea typeface="微软雅黑" panose="020B0503020204020204" pitchFamily="34" charset="-122"/>
                  <a:cs typeface="Calibri" pitchFamily="34" charset="0"/>
                  <a:sym typeface="Calibri" pitchFamily="34" charset="0"/>
                </a:endParaRPr>
              </a:p>
            </p:txBody>
          </p:sp>
        </p:grpSp>
        <p:pic>
          <p:nvPicPr>
            <p:cNvPr id="1027" name="Picture 3"/>
            <p:cNvPicPr>
              <a:picLocks noChangeArrowheads="1"/>
            </p:cNvPicPr>
            <p:nvPr/>
          </p:nvPicPr>
          <p:blipFill rotWithShape="1">
            <a:blip r:embed="rId5">
              <a:extLst>
                <a:ext uri="{28A0092B-C50C-407E-A947-70E740481C1C}">
                  <a14:useLocalDpi xmlns:a14="http://schemas.microsoft.com/office/drawing/2010/main" val="0"/>
                </a:ext>
              </a:extLst>
            </a:blip>
            <a:srcRect t="56"/>
            <a:stretch/>
          </p:blipFill>
          <p:spPr bwMode="auto">
            <a:xfrm>
              <a:off x="1747967" y="1083706"/>
              <a:ext cx="5422266" cy="309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5389" y="1029507"/>
            <a:ext cx="5422266" cy="309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5671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300"/>
                                        <p:tgtEl>
                                          <p:spTgt spid="2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400" fill="hold"/>
                                        <p:tgtEl>
                                          <p:spTgt spid="22"/>
                                        </p:tgtEl>
                                        <p:attrNameLst>
                                          <p:attrName>ppt_x</p:attrName>
                                        </p:attrNameLst>
                                      </p:cBhvr>
                                      <p:tavLst>
                                        <p:tav tm="0">
                                          <p:val>
                                            <p:strVal val="0-#ppt_w/2"/>
                                          </p:val>
                                        </p:tav>
                                        <p:tav tm="100000">
                                          <p:val>
                                            <p:strVal val="#ppt_x"/>
                                          </p:val>
                                        </p:tav>
                                      </p:tavLst>
                                    </p:anim>
                                    <p:anim calcmode="lin" valueType="num">
                                      <p:cBhvr additive="base">
                                        <p:cTn id="15" dur="400" fill="hold"/>
                                        <p:tgtEl>
                                          <p:spTgt spid="2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400" fill="hold"/>
                                        <p:tgtEl>
                                          <p:spTgt spid="21"/>
                                        </p:tgtEl>
                                        <p:attrNameLst>
                                          <p:attrName>ppt_x</p:attrName>
                                        </p:attrNameLst>
                                      </p:cBhvr>
                                      <p:tavLst>
                                        <p:tav tm="0">
                                          <p:val>
                                            <p:strVal val="0-#ppt_w/2"/>
                                          </p:val>
                                        </p:tav>
                                        <p:tav tm="100000">
                                          <p:val>
                                            <p:strVal val="#ppt_x"/>
                                          </p:val>
                                        </p:tav>
                                      </p:tavLst>
                                    </p:anim>
                                    <p:anim calcmode="lin" valueType="num">
                                      <p:cBhvr additive="base">
                                        <p:cTn id="20" dur="400" fill="hold"/>
                                        <p:tgtEl>
                                          <p:spTgt spid="21"/>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4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2D259A2F-7821-42CA-898C-7EB9EA6EF0F9}"/>
              </a:ext>
            </a:extLst>
          </p:cNvPr>
          <p:cNvSpPr txBox="1"/>
          <p:nvPr/>
        </p:nvSpPr>
        <p:spPr>
          <a:xfrm>
            <a:off x="907976" y="292746"/>
            <a:ext cx="2067957" cy="461665"/>
          </a:xfrm>
          <a:prstGeom prst="rect">
            <a:avLst/>
          </a:prstGeom>
          <a:noFill/>
        </p:spPr>
        <p:txBody>
          <a:bodyPr wrap="square" rtlCol="0">
            <a:spAutoFit/>
          </a:bodyPr>
          <a:lstStyle/>
          <a:p>
            <a:r>
              <a:rPr lang="zh-TW" altLang="en-US" sz="2400" dirty="0">
                <a:effectLst>
                  <a:outerShdw blurRad="38100" dist="38100" dir="2700000" algn="tl">
                    <a:srgbClr val="000000">
                      <a:alpha val="43137"/>
                    </a:srgbClr>
                  </a:outerShdw>
                </a:effectLst>
                <a:latin typeface="Adobe 仿宋 Std R" pitchFamily="18" charset="-128"/>
                <a:ea typeface="Adobe 仿宋 Std R" pitchFamily="18" charset="-128"/>
              </a:rPr>
              <a:t>網頁主結構</a:t>
            </a:r>
            <a:endParaRPr lang="zh-CN" altLang="en-US" sz="2400" dirty="0">
              <a:effectLst>
                <a:outerShdw blurRad="38100" dist="38100" dir="2700000" algn="tl">
                  <a:srgbClr val="000000">
                    <a:alpha val="43137"/>
                  </a:srgbClr>
                </a:outerShdw>
              </a:effectLst>
              <a:latin typeface="Adobe 仿宋 Std R" pitchFamily="18" charset="-128"/>
              <a:ea typeface="Adobe 仿宋 Std R" pitchFamily="18" charset="-128"/>
            </a:endParaRPr>
          </a:p>
        </p:txBody>
      </p:sp>
      <p:sp>
        <p:nvSpPr>
          <p:cNvPr id="22" name="矩形 21">
            <a:extLst>
              <a:ext uri="{FF2B5EF4-FFF2-40B4-BE49-F238E27FC236}">
                <a16:creationId xmlns:a16="http://schemas.microsoft.com/office/drawing/2014/main" xmlns="" id="{D680D95C-5D96-44AF-B68F-072FECF6068D}"/>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dirty="0">
                <a:solidFill>
                  <a:prstClr val="white"/>
                </a:solidFill>
                <a:latin typeface="Agency FB" panose="020B0503020202020204" pitchFamily="34" charset="0"/>
              </a:rPr>
              <a:t>0</a:t>
            </a:r>
            <a:r>
              <a:rPr lang="en-US" altLang="zh-TW" sz="2000" dirty="0">
                <a:solidFill>
                  <a:prstClr val="white"/>
                </a:solidFill>
                <a:latin typeface="Agency FB" panose="020B0503020202020204" pitchFamily="34" charset="0"/>
              </a:rPr>
              <a:t>4</a:t>
            </a:r>
            <a:endParaRPr lang="zh-CN" altLang="en-US" sz="2000" dirty="0">
              <a:solidFill>
                <a:prstClr val="white"/>
              </a:solidFill>
              <a:latin typeface="Agency FB" panose="020B0503020202020204" pitchFamily="34" charset="0"/>
            </a:endParaRPr>
          </a:p>
        </p:txBody>
      </p:sp>
      <p:cxnSp>
        <p:nvCxnSpPr>
          <p:cNvPr id="23" name="直接连接符 22">
            <a:extLst>
              <a:ext uri="{FF2B5EF4-FFF2-40B4-BE49-F238E27FC236}">
                <a16:creationId xmlns:a16="http://schemas.microsoft.com/office/drawing/2014/main" xmlns="" id="{E6CA392E-7272-411F-8D64-FF875CF2162F}"/>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B4FB132F-2B1B-407D-A25D-290E4057C2EB}"/>
              </a:ext>
            </a:extLst>
          </p:cNvPr>
          <p:cNvGrpSpPr/>
          <p:nvPr/>
        </p:nvGrpSpPr>
        <p:grpSpPr>
          <a:xfrm>
            <a:off x="6836829" y="219003"/>
            <a:ext cx="2812751" cy="584775"/>
            <a:chOff x="6836829" y="219003"/>
            <a:chExt cx="2812751" cy="584775"/>
          </a:xfrm>
        </p:grpSpPr>
        <p:sp>
          <p:nvSpPr>
            <p:cNvPr id="25" name="TextBox 20">
              <a:extLst>
                <a:ext uri="{FF2B5EF4-FFF2-40B4-BE49-F238E27FC236}">
                  <a16:creationId xmlns:a16="http://schemas.microsoft.com/office/drawing/2014/main" xmlns="" id="{D72FA25B-BE17-473A-BD2F-6982E7861876}"/>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6" name="TextBox 20">
              <a:extLst>
                <a:ext uri="{FF2B5EF4-FFF2-40B4-BE49-F238E27FC236}">
                  <a16:creationId xmlns:a16="http://schemas.microsoft.com/office/drawing/2014/main" xmlns="" id="{88C8368A-CE9B-48F7-A04C-F6AFFE3FEF4C}"/>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27" name="TextBox 20">
              <a:extLst>
                <a:ext uri="{FF2B5EF4-FFF2-40B4-BE49-F238E27FC236}">
                  <a16:creationId xmlns:a16="http://schemas.microsoft.com/office/drawing/2014/main" xmlns="" id="{8E9592D0-C488-4B00-9E00-2C099BF4DD22}"/>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8" name="任意多边形: 形状 27">
            <a:extLst>
              <a:ext uri="{FF2B5EF4-FFF2-40B4-BE49-F238E27FC236}">
                <a16:creationId xmlns:a16="http://schemas.microsoft.com/office/drawing/2014/main" xmlns="" id="{E2B46693-3EE7-4822-8596-02C75487C3C0}"/>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群組 1"/>
          <p:cNvGrpSpPr/>
          <p:nvPr/>
        </p:nvGrpSpPr>
        <p:grpSpPr>
          <a:xfrm>
            <a:off x="3458118" y="744793"/>
            <a:ext cx="2083303" cy="4276469"/>
            <a:chOff x="3458118" y="744793"/>
            <a:chExt cx="2083303" cy="4276469"/>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18" y="744793"/>
              <a:ext cx="2083303" cy="4276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2623" y="1276350"/>
              <a:ext cx="1730428" cy="311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2"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451" y="1277026"/>
            <a:ext cx="1731600" cy="31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3969" y="1273302"/>
            <a:ext cx="1731600" cy="31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9379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300"/>
                                        <p:tgtEl>
                                          <p:spTgt spid="2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400" fill="hold"/>
                                        <p:tgtEl>
                                          <p:spTgt spid="22"/>
                                        </p:tgtEl>
                                        <p:attrNameLst>
                                          <p:attrName>ppt_x</p:attrName>
                                        </p:attrNameLst>
                                      </p:cBhvr>
                                      <p:tavLst>
                                        <p:tav tm="0">
                                          <p:val>
                                            <p:strVal val="0-#ppt_w/2"/>
                                          </p:val>
                                        </p:tav>
                                        <p:tav tm="100000">
                                          <p:val>
                                            <p:strVal val="#ppt_x"/>
                                          </p:val>
                                        </p:tav>
                                      </p:tavLst>
                                    </p:anim>
                                    <p:anim calcmode="lin" valueType="num">
                                      <p:cBhvr additive="base">
                                        <p:cTn id="15" dur="400" fill="hold"/>
                                        <p:tgtEl>
                                          <p:spTgt spid="2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400" fill="hold"/>
                                        <p:tgtEl>
                                          <p:spTgt spid="21"/>
                                        </p:tgtEl>
                                        <p:attrNameLst>
                                          <p:attrName>ppt_x</p:attrName>
                                        </p:attrNameLst>
                                      </p:cBhvr>
                                      <p:tavLst>
                                        <p:tav tm="0">
                                          <p:val>
                                            <p:strVal val="0-#ppt_w/2"/>
                                          </p:val>
                                        </p:tav>
                                        <p:tav tm="100000">
                                          <p:val>
                                            <p:strVal val="#ppt_x"/>
                                          </p:val>
                                        </p:tav>
                                      </p:tavLst>
                                    </p:anim>
                                    <p:anim calcmode="lin" valueType="num">
                                      <p:cBhvr additive="base">
                                        <p:cTn id="20" dur="400" fill="hold"/>
                                        <p:tgtEl>
                                          <p:spTgt spid="21"/>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4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组合 2">
            <a:extLst>
              <a:ext uri="{FF2B5EF4-FFF2-40B4-BE49-F238E27FC236}">
                <a16:creationId xmlns:a16="http://schemas.microsoft.com/office/drawing/2014/main" xmlns="" id="{F7047A92-69D2-4021-873E-09DCA161E9F9}"/>
              </a:ext>
            </a:extLst>
          </p:cNvPr>
          <p:cNvGrpSpPr>
            <a:grpSpLocks/>
          </p:cNvGrpSpPr>
          <p:nvPr/>
        </p:nvGrpSpPr>
        <p:grpSpPr bwMode="auto">
          <a:xfrm>
            <a:off x="1079769" y="803778"/>
            <a:ext cx="6840000" cy="4320000"/>
            <a:chOff x="0" y="0"/>
            <a:chExt cx="3536515" cy="2133600"/>
          </a:xfrm>
        </p:grpSpPr>
        <p:pic>
          <p:nvPicPr>
            <p:cNvPr id="6" name="Picture 3">
              <a:extLst>
                <a:ext uri="{FF2B5EF4-FFF2-40B4-BE49-F238E27FC236}">
                  <a16:creationId xmlns:a16="http://schemas.microsoft.com/office/drawing/2014/main" xmlns="" id="{46AE80CD-E1C4-431E-B781-0344171776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
              <a:extLst>
                <a:ext uri="{FF2B5EF4-FFF2-40B4-BE49-F238E27FC236}">
                  <a16:creationId xmlns:a16="http://schemas.microsoft.com/office/drawing/2014/main" xmlns="" id="{E1FD67DE-4D09-49EF-87F4-4902C678325F}"/>
                </a:ext>
              </a:extLst>
            </p:cNvPr>
            <p:cNvSpPr>
              <a:spLocks noChangeArrowheads="1"/>
            </p:cNvSpPr>
            <p:nvPr/>
          </p:nvSpPr>
          <p:spPr bwMode="auto">
            <a:xfrm>
              <a:off x="524581" y="255892"/>
              <a:ext cx="2450592" cy="1530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sz="2352" dirty="0">
                <a:latin typeface="Arial" panose="020B0604020202020204" pitchFamily="34" charset="0"/>
                <a:ea typeface="微软雅黑" panose="020B0503020204020204" pitchFamily="34" charset="-122"/>
                <a:cs typeface="Calibri" pitchFamily="34" charset="0"/>
                <a:sym typeface="Calibri" pitchFamily="34" charset="0"/>
              </a:endParaRPr>
            </a:p>
          </p:txBody>
        </p:sp>
      </p:grpSp>
      <p:sp>
        <p:nvSpPr>
          <p:cNvPr id="21" name="TextBox 20">
            <a:extLst>
              <a:ext uri="{FF2B5EF4-FFF2-40B4-BE49-F238E27FC236}">
                <a16:creationId xmlns:a16="http://schemas.microsoft.com/office/drawing/2014/main" xmlns="" id="{2D259A2F-7821-42CA-898C-7EB9EA6EF0F9}"/>
              </a:ext>
            </a:extLst>
          </p:cNvPr>
          <p:cNvSpPr txBox="1"/>
          <p:nvPr/>
        </p:nvSpPr>
        <p:spPr>
          <a:xfrm>
            <a:off x="907976" y="292746"/>
            <a:ext cx="2067957" cy="461665"/>
          </a:xfrm>
          <a:prstGeom prst="rect">
            <a:avLst/>
          </a:prstGeom>
          <a:noFill/>
        </p:spPr>
        <p:txBody>
          <a:bodyPr wrap="square" rtlCol="0">
            <a:spAutoFit/>
          </a:bodyPr>
          <a:lstStyle/>
          <a:p>
            <a:r>
              <a:rPr lang="zh-TW" altLang="en-US" sz="2400" dirty="0">
                <a:effectLst>
                  <a:outerShdw blurRad="38100" dist="38100" dir="2700000" algn="tl">
                    <a:srgbClr val="000000">
                      <a:alpha val="43137"/>
                    </a:srgbClr>
                  </a:outerShdw>
                </a:effectLst>
                <a:latin typeface="Adobe 仿宋 Std R" pitchFamily="18" charset="-128"/>
                <a:ea typeface="Adobe 仿宋 Std R" pitchFamily="18" charset="-128"/>
              </a:rPr>
              <a:t>網頁主結構</a:t>
            </a:r>
            <a:endParaRPr lang="zh-CN" altLang="en-US" sz="2400" dirty="0">
              <a:effectLst>
                <a:outerShdw blurRad="38100" dist="38100" dir="2700000" algn="tl">
                  <a:srgbClr val="000000">
                    <a:alpha val="43137"/>
                  </a:srgbClr>
                </a:outerShdw>
              </a:effectLst>
              <a:latin typeface="Adobe 仿宋 Std R" pitchFamily="18" charset="-128"/>
              <a:ea typeface="Adobe 仿宋 Std R" pitchFamily="18" charset="-128"/>
            </a:endParaRPr>
          </a:p>
        </p:txBody>
      </p:sp>
      <p:sp>
        <p:nvSpPr>
          <p:cNvPr id="22" name="矩形 21">
            <a:extLst>
              <a:ext uri="{FF2B5EF4-FFF2-40B4-BE49-F238E27FC236}">
                <a16:creationId xmlns:a16="http://schemas.microsoft.com/office/drawing/2014/main" xmlns="" id="{D680D95C-5D96-44AF-B68F-072FECF6068D}"/>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dirty="0">
                <a:solidFill>
                  <a:prstClr val="white"/>
                </a:solidFill>
                <a:latin typeface="Agency FB" panose="020B0503020202020204" pitchFamily="34" charset="0"/>
              </a:rPr>
              <a:t>0</a:t>
            </a:r>
            <a:r>
              <a:rPr lang="en-US" altLang="zh-TW" sz="2000" dirty="0">
                <a:solidFill>
                  <a:prstClr val="white"/>
                </a:solidFill>
                <a:latin typeface="Agency FB" panose="020B0503020202020204" pitchFamily="34" charset="0"/>
              </a:rPr>
              <a:t>4</a:t>
            </a:r>
            <a:endParaRPr lang="zh-CN" altLang="en-US" sz="2000" dirty="0">
              <a:solidFill>
                <a:prstClr val="white"/>
              </a:solidFill>
              <a:latin typeface="Agency FB" panose="020B0503020202020204" pitchFamily="34" charset="0"/>
            </a:endParaRPr>
          </a:p>
        </p:txBody>
      </p:sp>
      <p:cxnSp>
        <p:nvCxnSpPr>
          <p:cNvPr id="23" name="直接连接符 22">
            <a:extLst>
              <a:ext uri="{FF2B5EF4-FFF2-40B4-BE49-F238E27FC236}">
                <a16:creationId xmlns:a16="http://schemas.microsoft.com/office/drawing/2014/main" xmlns="" id="{E6CA392E-7272-411F-8D64-FF875CF2162F}"/>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B4FB132F-2B1B-407D-A25D-290E4057C2EB}"/>
              </a:ext>
            </a:extLst>
          </p:cNvPr>
          <p:cNvGrpSpPr/>
          <p:nvPr/>
        </p:nvGrpSpPr>
        <p:grpSpPr>
          <a:xfrm>
            <a:off x="6836829" y="219003"/>
            <a:ext cx="2812751" cy="584775"/>
            <a:chOff x="6836829" y="219003"/>
            <a:chExt cx="2812751" cy="584775"/>
          </a:xfrm>
        </p:grpSpPr>
        <p:sp>
          <p:nvSpPr>
            <p:cNvPr id="25" name="TextBox 20">
              <a:extLst>
                <a:ext uri="{FF2B5EF4-FFF2-40B4-BE49-F238E27FC236}">
                  <a16:creationId xmlns:a16="http://schemas.microsoft.com/office/drawing/2014/main" xmlns="" id="{D72FA25B-BE17-473A-BD2F-6982E7861876}"/>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6" name="TextBox 20">
              <a:extLst>
                <a:ext uri="{FF2B5EF4-FFF2-40B4-BE49-F238E27FC236}">
                  <a16:creationId xmlns:a16="http://schemas.microsoft.com/office/drawing/2014/main" xmlns="" id="{88C8368A-CE9B-48F7-A04C-F6AFFE3FEF4C}"/>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27" name="TextBox 20">
              <a:extLst>
                <a:ext uri="{FF2B5EF4-FFF2-40B4-BE49-F238E27FC236}">
                  <a16:creationId xmlns:a16="http://schemas.microsoft.com/office/drawing/2014/main" xmlns="" id="{8E9592D0-C488-4B00-9E00-2C099BF4DD22}"/>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8" name="任意多边形: 形状 27">
            <a:extLst>
              <a:ext uri="{FF2B5EF4-FFF2-40B4-BE49-F238E27FC236}">
                <a16:creationId xmlns:a16="http://schemas.microsoft.com/office/drawing/2014/main" xmlns="" id="{E2B46693-3EE7-4822-8596-02C75487C3C0}"/>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9864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300"/>
                                        <p:tgtEl>
                                          <p:spTgt spid="2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400" fill="hold"/>
                                        <p:tgtEl>
                                          <p:spTgt spid="22"/>
                                        </p:tgtEl>
                                        <p:attrNameLst>
                                          <p:attrName>ppt_x</p:attrName>
                                        </p:attrNameLst>
                                      </p:cBhvr>
                                      <p:tavLst>
                                        <p:tav tm="0">
                                          <p:val>
                                            <p:strVal val="0-#ppt_w/2"/>
                                          </p:val>
                                        </p:tav>
                                        <p:tav tm="100000">
                                          <p:val>
                                            <p:strVal val="#ppt_x"/>
                                          </p:val>
                                        </p:tav>
                                      </p:tavLst>
                                    </p:anim>
                                    <p:anim calcmode="lin" valueType="num">
                                      <p:cBhvr additive="base">
                                        <p:cTn id="15" dur="400" fill="hold"/>
                                        <p:tgtEl>
                                          <p:spTgt spid="2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400" fill="hold"/>
                                        <p:tgtEl>
                                          <p:spTgt spid="21"/>
                                        </p:tgtEl>
                                        <p:attrNameLst>
                                          <p:attrName>ppt_x</p:attrName>
                                        </p:attrNameLst>
                                      </p:cBhvr>
                                      <p:tavLst>
                                        <p:tav tm="0">
                                          <p:val>
                                            <p:strVal val="0-#ppt_w/2"/>
                                          </p:val>
                                        </p:tav>
                                        <p:tav tm="100000">
                                          <p:val>
                                            <p:strVal val="#ppt_x"/>
                                          </p:val>
                                        </p:tav>
                                      </p:tavLst>
                                    </p:anim>
                                    <p:anim calcmode="lin" valueType="num">
                                      <p:cBhvr additive="base">
                                        <p:cTn id="20" dur="400" fill="hold"/>
                                        <p:tgtEl>
                                          <p:spTgt spid="21"/>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4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3">
            <a:extLst>
              <a:ext uri="{FF2B5EF4-FFF2-40B4-BE49-F238E27FC236}">
                <a16:creationId xmlns:a16="http://schemas.microsoft.com/office/drawing/2014/main" xmlns="" id="{AA3AF6F0-1960-46EB-8041-EC2E9438CA89}"/>
              </a:ext>
            </a:extLst>
          </p:cNvPr>
          <p:cNvGrpSpPr>
            <a:grpSpLocks/>
          </p:cNvGrpSpPr>
          <p:nvPr/>
        </p:nvGrpSpPr>
        <p:grpSpPr bwMode="auto">
          <a:xfrm>
            <a:off x="3200112" y="1447597"/>
            <a:ext cx="2599316" cy="1567989"/>
            <a:chOff x="0" y="0"/>
            <a:chExt cx="3536515" cy="2133600"/>
          </a:xfrm>
        </p:grpSpPr>
        <p:pic>
          <p:nvPicPr>
            <p:cNvPr id="3" name="Picture 4">
              <a:extLst>
                <a:ext uri="{FF2B5EF4-FFF2-40B4-BE49-F238E27FC236}">
                  <a16:creationId xmlns:a16="http://schemas.microsoft.com/office/drawing/2014/main" xmlns="" id="{4A9622EC-FDA3-4F23-A145-A648B98B52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8">
              <a:extLst>
                <a:ext uri="{FF2B5EF4-FFF2-40B4-BE49-F238E27FC236}">
                  <a16:creationId xmlns:a16="http://schemas.microsoft.com/office/drawing/2014/main" xmlns="" id="{CE58174C-A7EC-42C0-BE4F-08A85D3340FA}"/>
                </a:ext>
              </a:extLst>
            </p:cNvPr>
            <p:cNvSpPr>
              <a:spLocks noChangeArrowheads="1"/>
            </p:cNvSpPr>
            <p:nvPr/>
          </p:nvSpPr>
          <p:spPr bwMode="auto">
            <a:xfrm>
              <a:off x="519687" y="255892"/>
              <a:ext cx="2450592" cy="1530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sz="2352" dirty="0">
                <a:latin typeface="Arial" panose="020B0604020202020204" pitchFamily="34" charset="0"/>
                <a:ea typeface="微软雅黑" panose="020B0503020204020204" pitchFamily="34" charset="-122"/>
                <a:cs typeface="Calibri" pitchFamily="34" charset="0"/>
                <a:sym typeface="Calibri" pitchFamily="34" charset="0"/>
              </a:endParaRPr>
            </a:p>
          </p:txBody>
        </p:sp>
      </p:grpSp>
      <p:grpSp>
        <p:nvGrpSpPr>
          <p:cNvPr id="5" name="组合 2">
            <a:extLst>
              <a:ext uri="{FF2B5EF4-FFF2-40B4-BE49-F238E27FC236}">
                <a16:creationId xmlns:a16="http://schemas.microsoft.com/office/drawing/2014/main" xmlns="" id="{F7047A92-69D2-4021-873E-09DCA161E9F9}"/>
              </a:ext>
            </a:extLst>
          </p:cNvPr>
          <p:cNvGrpSpPr>
            <a:grpSpLocks/>
          </p:cNvGrpSpPr>
          <p:nvPr/>
        </p:nvGrpSpPr>
        <p:grpSpPr bwMode="auto">
          <a:xfrm>
            <a:off x="661461" y="1447597"/>
            <a:ext cx="2599316" cy="1567989"/>
            <a:chOff x="0" y="0"/>
            <a:chExt cx="3536515" cy="2133600"/>
          </a:xfrm>
        </p:grpSpPr>
        <p:pic>
          <p:nvPicPr>
            <p:cNvPr id="6" name="Picture 3">
              <a:extLst>
                <a:ext uri="{FF2B5EF4-FFF2-40B4-BE49-F238E27FC236}">
                  <a16:creationId xmlns:a16="http://schemas.microsoft.com/office/drawing/2014/main" xmlns="" id="{46AE80CD-E1C4-431E-B781-0344171776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
              <a:extLst>
                <a:ext uri="{FF2B5EF4-FFF2-40B4-BE49-F238E27FC236}">
                  <a16:creationId xmlns:a16="http://schemas.microsoft.com/office/drawing/2014/main" xmlns="" id="{E1FD67DE-4D09-49EF-87F4-4902C678325F}"/>
                </a:ext>
              </a:extLst>
            </p:cNvPr>
            <p:cNvSpPr>
              <a:spLocks noChangeArrowheads="1"/>
            </p:cNvSpPr>
            <p:nvPr/>
          </p:nvSpPr>
          <p:spPr bwMode="auto">
            <a:xfrm>
              <a:off x="524581" y="255892"/>
              <a:ext cx="2450592" cy="1530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sz="2352" dirty="0">
                <a:latin typeface="Arial" panose="020B0604020202020204" pitchFamily="34" charset="0"/>
                <a:ea typeface="微软雅黑" panose="020B0503020204020204" pitchFamily="34" charset="-122"/>
                <a:cs typeface="Calibri" pitchFamily="34" charset="0"/>
                <a:sym typeface="Calibri" pitchFamily="34" charset="0"/>
              </a:endParaRPr>
            </a:p>
          </p:txBody>
        </p:sp>
      </p:grpSp>
      <p:grpSp>
        <p:nvGrpSpPr>
          <p:cNvPr id="8" name="组合 7">
            <a:extLst>
              <a:ext uri="{FF2B5EF4-FFF2-40B4-BE49-F238E27FC236}">
                <a16:creationId xmlns:a16="http://schemas.microsoft.com/office/drawing/2014/main" xmlns="" id="{0630270C-612A-440D-B5E9-B585C0EFC469}"/>
              </a:ext>
            </a:extLst>
          </p:cNvPr>
          <p:cNvGrpSpPr>
            <a:grpSpLocks/>
          </p:cNvGrpSpPr>
          <p:nvPr/>
        </p:nvGrpSpPr>
        <p:grpSpPr bwMode="auto">
          <a:xfrm>
            <a:off x="5738763" y="1447597"/>
            <a:ext cx="2598150" cy="1567989"/>
            <a:chOff x="0" y="0"/>
            <a:chExt cx="3536515" cy="2133600"/>
          </a:xfrm>
        </p:grpSpPr>
        <p:pic>
          <p:nvPicPr>
            <p:cNvPr id="9" name="Picture 5">
              <a:extLst>
                <a:ext uri="{FF2B5EF4-FFF2-40B4-BE49-F238E27FC236}">
                  <a16:creationId xmlns:a16="http://schemas.microsoft.com/office/drawing/2014/main" xmlns="" id="{A9A8E922-193A-4A03-A6DA-18DB27961B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0">
              <a:extLst>
                <a:ext uri="{FF2B5EF4-FFF2-40B4-BE49-F238E27FC236}">
                  <a16:creationId xmlns:a16="http://schemas.microsoft.com/office/drawing/2014/main" xmlns="" id="{49983524-26E1-49D9-890E-6A7BBEA74407}"/>
                </a:ext>
              </a:extLst>
            </p:cNvPr>
            <p:cNvSpPr>
              <a:spLocks noChangeArrowheads="1"/>
            </p:cNvSpPr>
            <p:nvPr/>
          </p:nvSpPr>
          <p:spPr bwMode="auto">
            <a:xfrm>
              <a:off x="515715" y="255890"/>
              <a:ext cx="2450592" cy="15300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sz="2352">
                <a:latin typeface="Arial" panose="020B0604020202020204" pitchFamily="34" charset="0"/>
                <a:ea typeface="微软雅黑" panose="020B0503020204020204" pitchFamily="34" charset="-122"/>
                <a:cs typeface="Calibri" pitchFamily="34" charset="0"/>
                <a:sym typeface="Calibri" pitchFamily="34" charset="0"/>
              </a:endParaRPr>
            </a:p>
          </p:txBody>
        </p:sp>
      </p:grpSp>
      <p:sp>
        <p:nvSpPr>
          <p:cNvPr id="11" name="矩形 37">
            <a:extLst>
              <a:ext uri="{FF2B5EF4-FFF2-40B4-BE49-F238E27FC236}">
                <a16:creationId xmlns:a16="http://schemas.microsoft.com/office/drawing/2014/main" xmlns="" id="{02F3ADE3-0684-44C0-9FC9-A75EA9EF6527}"/>
              </a:ext>
            </a:extLst>
          </p:cNvPr>
          <p:cNvSpPr>
            <a:spLocks noChangeArrowheads="1"/>
          </p:cNvSpPr>
          <p:nvPr/>
        </p:nvSpPr>
        <p:spPr bwMode="auto">
          <a:xfrm>
            <a:off x="986958" y="941266"/>
            <a:ext cx="7050120" cy="3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7193" tIns="33597" rIns="67193" bIns="33597">
            <a:spAutoFit/>
          </a:bodyPr>
          <a:lstStyle/>
          <a:p>
            <a:pPr>
              <a:lnSpc>
                <a:spcPct val="130000"/>
              </a:lnSpc>
            </a:pPr>
            <a:r>
              <a:rPr lang="zh-CN" altLang="en-US" sz="800" dirty="0" smtClean="0">
                <a:solidFill>
                  <a:schemeClr val="bg1">
                    <a:lumMod val="50000"/>
                  </a:schemeClr>
                </a:solidFill>
                <a:latin typeface="微软雅黑" pitchFamily="34" charset="-122"/>
                <a:ea typeface="微软雅黑" pitchFamily="34" charset="-122"/>
              </a:rPr>
              <a:t>您的內容打在這裡，或者通過複製文本後，在此狂中選擇粘貼。您的內容打在這裡，或者通過複製文本後，在此狂中選擇粘貼。您的內容打在這裡，或者通過複製文本後，在此狂中選擇粘貼。</a:t>
            </a:r>
            <a:endParaRPr lang="en-GB" altLang="zh-CN" sz="732"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2" name="矩形 38">
            <a:extLst>
              <a:ext uri="{FF2B5EF4-FFF2-40B4-BE49-F238E27FC236}">
                <a16:creationId xmlns:a16="http://schemas.microsoft.com/office/drawing/2014/main" xmlns="" id="{06B2B988-5941-488A-80DE-45192149F4A9}"/>
              </a:ext>
            </a:extLst>
          </p:cNvPr>
          <p:cNvSpPr>
            <a:spLocks noChangeArrowheads="1"/>
          </p:cNvSpPr>
          <p:nvPr/>
        </p:nvSpPr>
        <p:spPr bwMode="auto">
          <a:xfrm>
            <a:off x="1376444" y="3241446"/>
            <a:ext cx="1212917" cy="28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93" tIns="33597" rIns="67193" bIns="33597">
            <a:spAutoFit/>
          </a:bodyPr>
          <a:lstStyle/>
          <a:p>
            <a:pPr algn="ctr">
              <a:defRPr/>
            </a:pPr>
            <a:r>
              <a:rPr lang="zh-CN" altLang="en-US" sz="1394" dirty="0" smtClean="0">
                <a:solidFill>
                  <a:schemeClr val="tx1">
                    <a:lumMod val="65000"/>
                    <a:lumOff val="35000"/>
                  </a:schemeClr>
                </a:solidFill>
                <a:latin typeface="Arial" panose="020B0604020202020204" pitchFamily="34" charset="0"/>
                <a:ea typeface="微软雅黑" panose="020B0503020204020204" pitchFamily="34" charset="-122"/>
              </a:rPr>
              <a:t>第一重點工作</a:t>
            </a:r>
            <a:endParaRPr lang="zh-CN" altLang="en-US" sz="1394"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3" name="矩形 47">
            <a:extLst>
              <a:ext uri="{FF2B5EF4-FFF2-40B4-BE49-F238E27FC236}">
                <a16:creationId xmlns:a16="http://schemas.microsoft.com/office/drawing/2014/main" xmlns="" id="{F2D80C9B-CFE1-43FB-BEB1-036567972CE0}"/>
              </a:ext>
            </a:extLst>
          </p:cNvPr>
          <p:cNvSpPr>
            <a:spLocks noChangeArrowheads="1"/>
          </p:cNvSpPr>
          <p:nvPr/>
        </p:nvSpPr>
        <p:spPr bwMode="auto">
          <a:xfrm>
            <a:off x="1105959" y="3639748"/>
            <a:ext cx="1711488" cy="3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7193" tIns="33597" rIns="67193" bIns="33597">
            <a:spAutoFit/>
          </a:bodyPr>
          <a:lstStyle/>
          <a:p>
            <a:pPr algn="ctr">
              <a:lnSpc>
                <a:spcPct val="130000"/>
              </a:lnSpc>
            </a:pPr>
            <a:r>
              <a:rPr lang="zh-CN" altLang="en-US" sz="8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en-GB" altLang="zh-CN" sz="732"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4" name="矩形 51">
            <a:extLst>
              <a:ext uri="{FF2B5EF4-FFF2-40B4-BE49-F238E27FC236}">
                <a16:creationId xmlns:a16="http://schemas.microsoft.com/office/drawing/2014/main" xmlns="" id="{E853EF97-BD1E-48AC-90DB-DA5354C33CD2}"/>
              </a:ext>
            </a:extLst>
          </p:cNvPr>
          <p:cNvSpPr>
            <a:spLocks noChangeArrowheads="1"/>
          </p:cNvSpPr>
          <p:nvPr/>
        </p:nvSpPr>
        <p:spPr bwMode="auto">
          <a:xfrm>
            <a:off x="3915093" y="3241446"/>
            <a:ext cx="1212917" cy="28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93" tIns="33597" rIns="67193" bIns="33597">
            <a:spAutoFit/>
          </a:bodyPr>
          <a:lstStyle/>
          <a:p>
            <a:pPr algn="ctr">
              <a:defRPr/>
            </a:pPr>
            <a:r>
              <a:rPr lang="zh-CN" altLang="en-US" sz="1394" dirty="0" smtClean="0">
                <a:solidFill>
                  <a:schemeClr val="tx1">
                    <a:lumMod val="65000"/>
                    <a:lumOff val="35000"/>
                  </a:schemeClr>
                </a:solidFill>
                <a:latin typeface="Arial" panose="020B0604020202020204" pitchFamily="34" charset="0"/>
                <a:ea typeface="微软雅黑" panose="020B0503020204020204" pitchFamily="34" charset="-122"/>
              </a:rPr>
              <a:t>第一重點工作</a:t>
            </a:r>
            <a:endParaRPr lang="zh-CN" altLang="en-US" sz="1394"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5" name="矩形 47">
            <a:extLst>
              <a:ext uri="{FF2B5EF4-FFF2-40B4-BE49-F238E27FC236}">
                <a16:creationId xmlns:a16="http://schemas.microsoft.com/office/drawing/2014/main" xmlns="" id="{7F92C7C0-69BA-475E-A663-3C70904A53A2}"/>
              </a:ext>
            </a:extLst>
          </p:cNvPr>
          <p:cNvSpPr>
            <a:spLocks noChangeArrowheads="1"/>
          </p:cNvSpPr>
          <p:nvPr/>
        </p:nvSpPr>
        <p:spPr bwMode="auto">
          <a:xfrm>
            <a:off x="3643443" y="3639748"/>
            <a:ext cx="1711489" cy="3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7193" tIns="33597" rIns="67193" bIns="33597">
            <a:spAutoFit/>
          </a:bodyPr>
          <a:lstStyle/>
          <a:p>
            <a:pPr algn="ctr">
              <a:lnSpc>
                <a:spcPct val="130000"/>
              </a:lnSpc>
            </a:pPr>
            <a:r>
              <a:rPr lang="zh-CN" altLang="en-US" sz="8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en-GB" altLang="zh-CN" sz="732"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6" name="矩形 53">
            <a:extLst>
              <a:ext uri="{FF2B5EF4-FFF2-40B4-BE49-F238E27FC236}">
                <a16:creationId xmlns:a16="http://schemas.microsoft.com/office/drawing/2014/main" xmlns="" id="{9DCB4B92-A24C-45DF-BC63-AB9AB27F51A2}"/>
              </a:ext>
            </a:extLst>
          </p:cNvPr>
          <p:cNvSpPr>
            <a:spLocks noChangeArrowheads="1"/>
          </p:cNvSpPr>
          <p:nvPr/>
        </p:nvSpPr>
        <p:spPr bwMode="auto">
          <a:xfrm>
            <a:off x="6452576" y="3241446"/>
            <a:ext cx="1212917" cy="28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93" tIns="33597" rIns="67193" bIns="33597">
            <a:spAutoFit/>
          </a:bodyPr>
          <a:lstStyle/>
          <a:p>
            <a:pPr algn="ctr">
              <a:defRPr/>
            </a:pPr>
            <a:r>
              <a:rPr lang="zh-CN" altLang="en-US" sz="1394" dirty="0" smtClean="0">
                <a:solidFill>
                  <a:schemeClr val="tx1">
                    <a:lumMod val="65000"/>
                    <a:lumOff val="35000"/>
                  </a:schemeClr>
                </a:solidFill>
                <a:latin typeface="Arial" panose="020B0604020202020204" pitchFamily="34" charset="0"/>
                <a:ea typeface="微软雅黑" panose="020B0503020204020204" pitchFamily="34" charset="-122"/>
              </a:rPr>
              <a:t>第一重點工作</a:t>
            </a:r>
            <a:endParaRPr lang="zh-CN" altLang="en-US" sz="1394"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7" name="矩形 47">
            <a:extLst>
              <a:ext uri="{FF2B5EF4-FFF2-40B4-BE49-F238E27FC236}">
                <a16:creationId xmlns:a16="http://schemas.microsoft.com/office/drawing/2014/main" xmlns="" id="{2817BF07-C491-4CA0-8A76-4B231FF25566}"/>
              </a:ext>
            </a:extLst>
          </p:cNvPr>
          <p:cNvSpPr>
            <a:spLocks noChangeArrowheads="1"/>
          </p:cNvSpPr>
          <p:nvPr/>
        </p:nvSpPr>
        <p:spPr bwMode="auto">
          <a:xfrm>
            <a:off x="6182093" y="3639748"/>
            <a:ext cx="1711489" cy="3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7193" tIns="33597" rIns="67193" bIns="33597">
            <a:spAutoFit/>
          </a:bodyPr>
          <a:lstStyle/>
          <a:p>
            <a:pPr algn="ctr">
              <a:lnSpc>
                <a:spcPct val="130000"/>
              </a:lnSpc>
            </a:pPr>
            <a:r>
              <a:rPr lang="zh-CN" altLang="en-US" sz="8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en-GB" altLang="zh-CN" sz="732"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8" name="矩形 36">
            <a:extLst>
              <a:ext uri="{FF2B5EF4-FFF2-40B4-BE49-F238E27FC236}">
                <a16:creationId xmlns:a16="http://schemas.microsoft.com/office/drawing/2014/main" xmlns="" id="{BE0F13B2-D56B-46A1-B4EA-C03413124C3F}"/>
              </a:ext>
            </a:extLst>
          </p:cNvPr>
          <p:cNvSpPr>
            <a:spLocks noChangeArrowheads="1"/>
          </p:cNvSpPr>
          <p:nvPr/>
        </p:nvSpPr>
        <p:spPr bwMode="auto">
          <a:xfrm>
            <a:off x="1328791" y="3525617"/>
            <a:ext cx="1322991" cy="33599"/>
          </a:xfrm>
          <a:prstGeom prst="rect">
            <a:avLst/>
          </a:prstGeom>
          <a:solidFill>
            <a:srgbClr val="19B49B"/>
          </a:solidFill>
          <a:ln>
            <a:noFill/>
          </a:ln>
        </p:spPr>
        <p:txBody>
          <a:bodyPr anchor="ctr"/>
          <a:lstStyle/>
          <a:p>
            <a:pPr algn="ctr"/>
            <a:endParaRPr lang="zh-CN" altLang="zh-CN" sz="1470">
              <a:latin typeface="Arial" panose="020B0604020202020204" pitchFamily="34" charset="0"/>
              <a:ea typeface="微软雅黑" panose="020B0503020204020204" pitchFamily="34" charset="-122"/>
            </a:endParaRPr>
          </a:p>
        </p:txBody>
      </p:sp>
      <p:sp>
        <p:nvSpPr>
          <p:cNvPr id="19" name="矩形 36">
            <a:extLst>
              <a:ext uri="{FF2B5EF4-FFF2-40B4-BE49-F238E27FC236}">
                <a16:creationId xmlns:a16="http://schemas.microsoft.com/office/drawing/2014/main" xmlns="" id="{D506F6E9-CA1B-41FE-B162-775C08E54A76}"/>
              </a:ext>
            </a:extLst>
          </p:cNvPr>
          <p:cNvSpPr>
            <a:spLocks noChangeArrowheads="1"/>
          </p:cNvSpPr>
          <p:nvPr/>
        </p:nvSpPr>
        <p:spPr bwMode="auto">
          <a:xfrm>
            <a:off x="3872836" y="3525617"/>
            <a:ext cx="1322991" cy="33599"/>
          </a:xfrm>
          <a:prstGeom prst="rect">
            <a:avLst/>
          </a:prstGeom>
          <a:solidFill>
            <a:srgbClr val="19B49B"/>
          </a:solidFill>
          <a:ln>
            <a:noFill/>
          </a:ln>
        </p:spPr>
        <p:txBody>
          <a:bodyPr anchor="ctr"/>
          <a:lstStyle/>
          <a:p>
            <a:pPr algn="ctr"/>
            <a:endParaRPr lang="zh-CN" altLang="zh-CN" sz="1470">
              <a:latin typeface="Arial" panose="020B0604020202020204" pitchFamily="34" charset="0"/>
              <a:ea typeface="微软雅黑" panose="020B0503020204020204" pitchFamily="34" charset="-122"/>
            </a:endParaRPr>
          </a:p>
        </p:txBody>
      </p:sp>
      <p:sp>
        <p:nvSpPr>
          <p:cNvPr id="20" name="矩形 36">
            <a:extLst>
              <a:ext uri="{FF2B5EF4-FFF2-40B4-BE49-F238E27FC236}">
                <a16:creationId xmlns:a16="http://schemas.microsoft.com/office/drawing/2014/main" xmlns="" id="{37A93871-82D4-437E-B9F4-585007217C50}"/>
              </a:ext>
            </a:extLst>
          </p:cNvPr>
          <p:cNvSpPr>
            <a:spLocks noChangeArrowheads="1"/>
          </p:cNvSpPr>
          <p:nvPr/>
        </p:nvSpPr>
        <p:spPr bwMode="auto">
          <a:xfrm>
            <a:off x="6404924" y="3525617"/>
            <a:ext cx="1322991" cy="33599"/>
          </a:xfrm>
          <a:prstGeom prst="rect">
            <a:avLst/>
          </a:prstGeom>
          <a:solidFill>
            <a:srgbClr val="19B49B"/>
          </a:solidFill>
          <a:ln>
            <a:noFill/>
          </a:ln>
        </p:spPr>
        <p:txBody>
          <a:bodyPr anchor="ctr"/>
          <a:lstStyle/>
          <a:p>
            <a:pPr algn="ctr"/>
            <a:endParaRPr lang="zh-CN" altLang="zh-CN" sz="1470">
              <a:latin typeface="Arial" panose="020B0604020202020204" pitchFamily="34" charset="0"/>
              <a:ea typeface="微软雅黑" panose="020B0503020204020204" pitchFamily="34" charset="-122"/>
            </a:endParaRPr>
          </a:p>
        </p:txBody>
      </p:sp>
      <p:sp>
        <p:nvSpPr>
          <p:cNvPr id="21" name="TextBox 20">
            <a:extLst>
              <a:ext uri="{FF2B5EF4-FFF2-40B4-BE49-F238E27FC236}">
                <a16:creationId xmlns:a16="http://schemas.microsoft.com/office/drawing/2014/main" xmlns="" id="{2D259A2F-7821-42CA-898C-7EB9EA6EF0F9}"/>
              </a:ext>
            </a:extLst>
          </p:cNvPr>
          <p:cNvSpPr txBox="1"/>
          <p:nvPr/>
        </p:nvSpPr>
        <p:spPr>
          <a:xfrm>
            <a:off x="907976" y="292746"/>
            <a:ext cx="2067957" cy="461665"/>
          </a:xfrm>
          <a:prstGeom prst="rect">
            <a:avLst/>
          </a:prstGeom>
          <a:noFill/>
        </p:spPr>
        <p:txBody>
          <a:bodyPr wrap="square" rtlCol="0">
            <a:spAutoFit/>
          </a:bodyPr>
          <a:lstStyle/>
          <a:p>
            <a:r>
              <a:rPr lang="zh-CN" altLang="en-US" sz="2400" dirty="0" smtClean="0">
                <a:latin typeface="方正兰亭准黑_GBK" panose="02000000000000000000" pitchFamily="2" charset="-122"/>
                <a:ea typeface="方正兰亭准黑_GBK" panose="02000000000000000000" pitchFamily="2" charset="-122"/>
              </a:rPr>
              <a:t>重點工作回顧</a:t>
            </a:r>
            <a:endParaRPr lang="zh-CN" altLang="en-US" sz="2400" dirty="0">
              <a:latin typeface="方正兰亭准黑_GBK" panose="02000000000000000000" pitchFamily="2" charset="-122"/>
              <a:ea typeface="方正兰亭准黑_GBK" panose="02000000000000000000" pitchFamily="2" charset="-122"/>
            </a:endParaRPr>
          </a:p>
        </p:txBody>
      </p:sp>
      <p:sp>
        <p:nvSpPr>
          <p:cNvPr id="22" name="矩形 21">
            <a:extLst>
              <a:ext uri="{FF2B5EF4-FFF2-40B4-BE49-F238E27FC236}">
                <a16:creationId xmlns:a16="http://schemas.microsoft.com/office/drawing/2014/main" xmlns="" id="{D680D95C-5D96-44AF-B68F-072FECF6068D}"/>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dirty="0">
                <a:solidFill>
                  <a:prstClr val="white"/>
                </a:solidFill>
                <a:latin typeface="Agency FB" panose="020B0503020202020204" pitchFamily="34" charset="0"/>
              </a:rPr>
              <a:t>0</a:t>
            </a:r>
            <a:r>
              <a:rPr lang="en-US" altLang="zh-TW" sz="2000" dirty="0">
                <a:solidFill>
                  <a:prstClr val="white"/>
                </a:solidFill>
                <a:latin typeface="Agency FB" panose="020B0503020202020204" pitchFamily="34" charset="0"/>
              </a:rPr>
              <a:t>4</a:t>
            </a:r>
            <a:endParaRPr lang="zh-CN" altLang="en-US" sz="2000" dirty="0">
              <a:solidFill>
                <a:prstClr val="white"/>
              </a:solidFill>
              <a:latin typeface="Agency FB" panose="020B0503020202020204" pitchFamily="34" charset="0"/>
            </a:endParaRPr>
          </a:p>
        </p:txBody>
      </p:sp>
      <p:cxnSp>
        <p:nvCxnSpPr>
          <p:cNvPr id="23" name="直接连接符 22">
            <a:extLst>
              <a:ext uri="{FF2B5EF4-FFF2-40B4-BE49-F238E27FC236}">
                <a16:creationId xmlns:a16="http://schemas.microsoft.com/office/drawing/2014/main" xmlns="" id="{E6CA392E-7272-411F-8D64-FF875CF2162F}"/>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B4FB132F-2B1B-407D-A25D-290E4057C2EB}"/>
              </a:ext>
            </a:extLst>
          </p:cNvPr>
          <p:cNvGrpSpPr/>
          <p:nvPr/>
        </p:nvGrpSpPr>
        <p:grpSpPr>
          <a:xfrm>
            <a:off x="6836829" y="219003"/>
            <a:ext cx="2812751" cy="584775"/>
            <a:chOff x="6836829" y="219003"/>
            <a:chExt cx="2812751" cy="584775"/>
          </a:xfrm>
        </p:grpSpPr>
        <p:sp>
          <p:nvSpPr>
            <p:cNvPr id="25" name="TextBox 20">
              <a:extLst>
                <a:ext uri="{FF2B5EF4-FFF2-40B4-BE49-F238E27FC236}">
                  <a16:creationId xmlns:a16="http://schemas.microsoft.com/office/drawing/2014/main" xmlns="" id="{D72FA25B-BE17-473A-BD2F-6982E7861876}"/>
                </a:ext>
              </a:extLst>
            </p:cNvPr>
            <p:cNvSpPr txBox="1"/>
            <p:nvPr/>
          </p:nvSpPr>
          <p:spPr>
            <a:xfrm>
              <a:off x="6836829" y="219003"/>
              <a:ext cx="2067957" cy="584775"/>
            </a:xfrm>
            <a:prstGeom prst="rect">
              <a:avLst/>
            </a:prstGeom>
            <a:noFill/>
          </p:spPr>
          <p:txBody>
            <a:bodyPr wrap="square" rtlCol="0">
              <a:spAutoFit/>
            </a:bodyPr>
            <a:lstStyle/>
            <a:p>
              <a:r>
                <a:rPr lang="en-US" altLang="zh-CN" sz="3200" dirty="0">
                  <a:solidFill>
                    <a:srgbClr val="19B49B"/>
                  </a:solidFill>
                  <a:latin typeface="Agency FB" panose="020B0503020202020204" pitchFamily="34" charset="0"/>
                  <a:ea typeface="方正兰亭准黑_GBK" panose="02000000000000000000" pitchFamily="2" charset="-122"/>
                </a:rPr>
                <a:t>LOGO</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6" name="TextBox 20">
              <a:extLst>
                <a:ext uri="{FF2B5EF4-FFF2-40B4-BE49-F238E27FC236}">
                  <a16:creationId xmlns:a16="http://schemas.microsoft.com/office/drawing/2014/main" xmlns="" id="{88C8368A-CE9B-48F7-A04C-F6AFFE3FEF4C}"/>
                </a:ext>
              </a:extLst>
            </p:cNvPr>
            <p:cNvSpPr txBox="1"/>
            <p:nvPr/>
          </p:nvSpPr>
          <p:spPr>
            <a:xfrm>
              <a:off x="7581623" y="322241"/>
              <a:ext cx="2067957" cy="276999"/>
            </a:xfrm>
            <a:prstGeom prst="rect">
              <a:avLst/>
            </a:prstGeom>
            <a:noFill/>
          </p:spPr>
          <p:txBody>
            <a:bodyPr wrap="square" rtlCol="0">
              <a:spAutoFit/>
            </a:bodyPr>
            <a:lstStyle/>
            <a:p>
              <a:r>
                <a:rPr lang="zh-CN" altLang="en-US" sz="1200" dirty="0" smtClean="0">
                  <a:latin typeface="Agency FB" panose="020B0503020202020204" pitchFamily="34" charset="0"/>
                  <a:ea typeface="方正兰亭准黑_GBK" panose="02000000000000000000" pitchFamily="2" charset="-122"/>
                </a:rPr>
                <a:t>您的公司名稱</a:t>
              </a:r>
              <a:endParaRPr lang="zh-CN" altLang="en-US" sz="1200" dirty="0">
                <a:latin typeface="Agency FB" panose="020B0503020202020204" pitchFamily="34" charset="0"/>
                <a:ea typeface="方正兰亭准黑_GBK" panose="02000000000000000000" pitchFamily="2" charset="-122"/>
              </a:endParaRPr>
            </a:p>
          </p:txBody>
        </p:sp>
        <p:sp>
          <p:nvSpPr>
            <p:cNvPr id="27" name="TextBox 20">
              <a:extLst>
                <a:ext uri="{FF2B5EF4-FFF2-40B4-BE49-F238E27FC236}">
                  <a16:creationId xmlns:a16="http://schemas.microsoft.com/office/drawing/2014/main" xmlns="" id="{8E9592D0-C488-4B00-9E00-2C099BF4DD22}"/>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YOUR COMPANY NAME</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8" name="任意多边形: 形状 27">
            <a:extLst>
              <a:ext uri="{FF2B5EF4-FFF2-40B4-BE49-F238E27FC236}">
                <a16:creationId xmlns:a16="http://schemas.microsoft.com/office/drawing/2014/main" xmlns="" id="{E2B46693-3EE7-4822-8596-02C75487C3C0}"/>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035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300"/>
                                        <p:tgtEl>
                                          <p:spTgt spid="2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400" fill="hold"/>
                                        <p:tgtEl>
                                          <p:spTgt spid="22"/>
                                        </p:tgtEl>
                                        <p:attrNameLst>
                                          <p:attrName>ppt_x</p:attrName>
                                        </p:attrNameLst>
                                      </p:cBhvr>
                                      <p:tavLst>
                                        <p:tav tm="0">
                                          <p:val>
                                            <p:strVal val="0-#ppt_w/2"/>
                                          </p:val>
                                        </p:tav>
                                        <p:tav tm="100000">
                                          <p:val>
                                            <p:strVal val="#ppt_x"/>
                                          </p:val>
                                        </p:tav>
                                      </p:tavLst>
                                    </p:anim>
                                    <p:anim calcmode="lin" valueType="num">
                                      <p:cBhvr additive="base">
                                        <p:cTn id="15" dur="400" fill="hold"/>
                                        <p:tgtEl>
                                          <p:spTgt spid="2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400" fill="hold"/>
                                        <p:tgtEl>
                                          <p:spTgt spid="21"/>
                                        </p:tgtEl>
                                        <p:attrNameLst>
                                          <p:attrName>ppt_x</p:attrName>
                                        </p:attrNameLst>
                                      </p:cBhvr>
                                      <p:tavLst>
                                        <p:tav tm="0">
                                          <p:val>
                                            <p:strVal val="0-#ppt_w/2"/>
                                          </p:val>
                                        </p:tav>
                                        <p:tav tm="100000">
                                          <p:val>
                                            <p:strVal val="#ppt_x"/>
                                          </p:val>
                                        </p:tav>
                                      </p:tavLst>
                                    </p:anim>
                                    <p:anim calcmode="lin" valueType="num">
                                      <p:cBhvr additive="base">
                                        <p:cTn id="20" dur="400" fill="hold"/>
                                        <p:tgtEl>
                                          <p:spTgt spid="21"/>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400"/>
                                        <p:tgtEl>
                                          <p:spTgt spid="24"/>
                                        </p:tgtEl>
                                      </p:cBhvr>
                                    </p:animEffect>
                                  </p:childTnLst>
                                </p:cTn>
                              </p:par>
                            </p:childTnLst>
                          </p:cTn>
                        </p:par>
                        <p:par>
                          <p:cTn id="24" fill="hold">
                            <p:stCondLst>
                              <p:cond delay="98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1480"/>
                            </p:stCondLst>
                            <p:childTnLst>
                              <p:par>
                                <p:cTn id="29" presetID="12"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p:tgtEl>
                                          <p:spTgt spid="2"/>
                                        </p:tgtEl>
                                        <p:attrNameLst>
                                          <p:attrName>ppt_y</p:attrName>
                                        </p:attrNameLst>
                                      </p:cBhvr>
                                      <p:tavLst>
                                        <p:tav tm="0">
                                          <p:val>
                                            <p:strVal val="#ppt_y-#ppt_h*1.125000"/>
                                          </p:val>
                                        </p:tav>
                                        <p:tav tm="100000">
                                          <p:val>
                                            <p:strVal val="#ppt_y"/>
                                          </p:val>
                                        </p:tav>
                                      </p:tavLst>
                                    </p:anim>
                                    <p:animEffect>
                                      <p:cBhvr>
                                        <p:cTn id="32" dur="500"/>
                                        <p:tgtEl>
                                          <p:spTgt spid="2"/>
                                        </p:tgtEl>
                                      </p:cBhvr>
                                    </p:animEffect>
                                  </p:childTnLst>
                                </p:cTn>
                              </p:par>
                            </p:childTnLst>
                          </p:cTn>
                        </p:par>
                        <p:par>
                          <p:cTn id="33" fill="hold">
                            <p:stCondLst>
                              <p:cond delay="1980"/>
                            </p:stCondLst>
                            <p:childTnLst>
                              <p:par>
                                <p:cTn id="34" presetID="12" presetClass="entr" presetSubtype="2"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p:tgtEl>
                                          <p:spTgt spid="5"/>
                                        </p:tgtEl>
                                        <p:attrNameLst>
                                          <p:attrName>ppt_x</p:attrName>
                                        </p:attrNameLst>
                                      </p:cBhvr>
                                      <p:tavLst>
                                        <p:tav tm="0">
                                          <p:val>
                                            <p:strVal val="#ppt_x+#ppt_w*1.125000"/>
                                          </p:val>
                                        </p:tav>
                                        <p:tav tm="100000">
                                          <p:val>
                                            <p:strVal val="#ppt_x"/>
                                          </p:val>
                                        </p:tav>
                                      </p:tavLst>
                                    </p:anim>
                                    <p:animEffect>
                                      <p:cBhvr>
                                        <p:cTn id="37" dur="500"/>
                                        <p:tgtEl>
                                          <p:spTgt spid="5"/>
                                        </p:tgtEl>
                                      </p:cBhvr>
                                    </p:animEffect>
                                  </p:childTnLst>
                                </p:cTn>
                              </p:par>
                            </p:childTnLst>
                          </p:cTn>
                        </p:par>
                        <p:par>
                          <p:cTn id="38" fill="hold">
                            <p:stCondLst>
                              <p:cond delay="2480"/>
                            </p:stCondLst>
                            <p:childTnLst>
                              <p:par>
                                <p:cTn id="39" presetID="12" presetClass="entr" presetSubtype="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p:tgtEl>
                                          <p:spTgt spid="8"/>
                                        </p:tgtEl>
                                        <p:attrNameLst>
                                          <p:attrName>ppt_x</p:attrName>
                                        </p:attrNameLst>
                                      </p:cBhvr>
                                      <p:tavLst>
                                        <p:tav tm="0">
                                          <p:val>
                                            <p:strVal val="#ppt_x-#ppt_w*1.125000"/>
                                          </p:val>
                                        </p:tav>
                                        <p:tav tm="100000">
                                          <p:val>
                                            <p:strVal val="#ppt_x"/>
                                          </p:val>
                                        </p:tav>
                                      </p:tavLst>
                                    </p:anim>
                                    <p:animEffect>
                                      <p:cBhvr>
                                        <p:cTn id="42" dur="500"/>
                                        <p:tgtEl>
                                          <p:spTgt spid="8"/>
                                        </p:tgtEl>
                                      </p:cBhvr>
                                    </p:animEffect>
                                  </p:childTnLst>
                                </p:cTn>
                              </p:par>
                            </p:childTnLst>
                          </p:cTn>
                        </p:par>
                        <p:par>
                          <p:cTn id="43" fill="hold">
                            <p:stCondLst>
                              <p:cond delay="2980"/>
                            </p:stCondLst>
                            <p:childTnLst>
                              <p:par>
                                <p:cTn id="44" presetID="23" presetClass="entr" presetSubtype="1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3480"/>
                            </p:stCondLst>
                            <p:childTnLst>
                              <p:par>
                                <p:cTn id="49" presetID="29"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ppt_x</p:attrName>
                                        </p:attrNameLst>
                                      </p:cBhvr>
                                      <p:tavLst>
                                        <p:tav tm="0">
                                          <p:val>
                                            <p:strVal val="#ppt_x-.2"/>
                                          </p:val>
                                        </p:tav>
                                        <p:tav tm="100000">
                                          <p:val>
                                            <p:strVal val="#ppt_x"/>
                                          </p:val>
                                        </p:tav>
                                      </p:tavLst>
                                    </p:anim>
                                    <p:anim calcmode="lin" valueType="num">
                                      <p:cBhvr>
                                        <p:cTn id="52"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3" dur="500"/>
                                        <p:tgtEl>
                                          <p:spTgt spid="19"/>
                                        </p:tgtEl>
                                      </p:cBhvr>
                                    </p:animEffect>
                                  </p:childTnLst>
                                </p:cTn>
                              </p:par>
                            </p:childTnLst>
                          </p:cTn>
                        </p:par>
                        <p:par>
                          <p:cTn id="54" fill="hold">
                            <p:stCondLst>
                              <p:cond delay="3980"/>
                            </p:stCondLst>
                            <p:childTnLst>
                              <p:par>
                                <p:cTn id="55" presetID="23" presetClass="entr" presetSubtype="16"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childTnLst>
                                </p:cTn>
                              </p:par>
                            </p:childTnLst>
                          </p:cTn>
                        </p:par>
                        <p:par>
                          <p:cTn id="59" fill="hold">
                            <p:stCondLst>
                              <p:cond delay="4480"/>
                            </p:stCondLst>
                            <p:childTnLst>
                              <p:par>
                                <p:cTn id="60" presetID="29"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ppt_x</p:attrName>
                                        </p:attrNameLst>
                                      </p:cBhvr>
                                      <p:tavLst>
                                        <p:tav tm="0">
                                          <p:val>
                                            <p:strVal val="#ppt_x-.2"/>
                                          </p:val>
                                        </p:tav>
                                        <p:tav tm="100000">
                                          <p:val>
                                            <p:strVal val="#ppt_x"/>
                                          </p:val>
                                        </p:tav>
                                      </p:tavLst>
                                    </p:anim>
                                    <p:anim calcmode="lin" valueType="num">
                                      <p:cBhvr>
                                        <p:cTn id="63"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64" dur="500"/>
                                        <p:tgtEl>
                                          <p:spTgt spid="18"/>
                                        </p:tgtEl>
                                      </p:cBhvr>
                                    </p:animEffect>
                                  </p:childTnLst>
                                </p:cTn>
                              </p:par>
                            </p:childTnLst>
                          </p:cTn>
                        </p:par>
                        <p:par>
                          <p:cTn id="65" fill="hold">
                            <p:stCondLst>
                              <p:cond delay="4980"/>
                            </p:stCondLst>
                            <p:childTnLst>
                              <p:par>
                                <p:cTn id="66" presetID="23" presetClass="entr" presetSubtype="16"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childTnLst>
                                </p:cTn>
                              </p:par>
                            </p:childTnLst>
                          </p:cTn>
                        </p:par>
                        <p:par>
                          <p:cTn id="70" fill="hold">
                            <p:stCondLst>
                              <p:cond delay="5480"/>
                            </p:stCondLst>
                            <p:childTnLst>
                              <p:par>
                                <p:cTn id="71" presetID="29"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ppt_x</p:attrName>
                                        </p:attrNameLst>
                                      </p:cBhvr>
                                      <p:tavLst>
                                        <p:tav tm="0">
                                          <p:val>
                                            <p:strVal val="#ppt_x-.2"/>
                                          </p:val>
                                        </p:tav>
                                        <p:tav tm="100000">
                                          <p:val>
                                            <p:strVal val="#ppt_x"/>
                                          </p:val>
                                        </p:tav>
                                      </p:tavLst>
                                    </p:anim>
                                    <p:anim calcmode="lin" valueType="num">
                                      <p:cBhvr>
                                        <p:cTn id="74"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5" dur="500"/>
                                        <p:tgtEl>
                                          <p:spTgt spid="20"/>
                                        </p:tgtEl>
                                      </p:cBhvr>
                                    </p:animEffect>
                                  </p:childTnLst>
                                </p:cTn>
                              </p:par>
                            </p:childTnLst>
                          </p:cTn>
                        </p:par>
                        <p:par>
                          <p:cTn id="76" fill="hold">
                            <p:stCondLst>
                              <p:cond delay="5980"/>
                            </p:stCondLst>
                            <p:childTnLst>
                              <p:par>
                                <p:cTn id="77" presetID="2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childTnLst>
                                </p:cTn>
                              </p:par>
                            </p:childTnLst>
                          </p:cTn>
                        </p:par>
                        <p:par>
                          <p:cTn id="81" fill="hold">
                            <p:stCondLst>
                              <p:cond delay="6480"/>
                            </p:stCondLst>
                            <p:childTnLst>
                              <p:par>
                                <p:cTn id="82" presetID="23" presetClass="entr" presetSubtype="16"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500" fill="hold"/>
                                        <p:tgtEl>
                                          <p:spTgt spid="13"/>
                                        </p:tgtEl>
                                        <p:attrNameLst>
                                          <p:attrName>ppt_w</p:attrName>
                                        </p:attrNameLst>
                                      </p:cBhvr>
                                      <p:tavLst>
                                        <p:tav tm="0">
                                          <p:val>
                                            <p:fltVal val="0"/>
                                          </p:val>
                                        </p:tav>
                                        <p:tav tm="100000">
                                          <p:val>
                                            <p:strVal val="#ppt_w"/>
                                          </p:val>
                                        </p:tav>
                                      </p:tavLst>
                                    </p:anim>
                                    <p:anim calcmode="lin" valueType="num">
                                      <p:cBhvr>
                                        <p:cTn id="85" dur="500" fill="hold"/>
                                        <p:tgtEl>
                                          <p:spTgt spid="13"/>
                                        </p:tgtEl>
                                        <p:attrNameLst>
                                          <p:attrName>ppt_h</p:attrName>
                                        </p:attrNameLst>
                                      </p:cBhvr>
                                      <p:tavLst>
                                        <p:tav tm="0">
                                          <p:val>
                                            <p:fltVal val="0"/>
                                          </p:val>
                                        </p:tav>
                                        <p:tav tm="100000">
                                          <p:val>
                                            <p:strVal val="#ppt_h"/>
                                          </p:val>
                                        </p:tav>
                                      </p:tavLst>
                                    </p:anim>
                                  </p:childTnLst>
                                </p:cTn>
                              </p:par>
                            </p:childTnLst>
                          </p:cTn>
                        </p:par>
                        <p:par>
                          <p:cTn id="86" fill="hold">
                            <p:stCondLst>
                              <p:cond delay="6980"/>
                            </p:stCondLst>
                            <p:childTnLst>
                              <p:par>
                                <p:cTn id="87" presetID="23" presetClass="entr" presetSubtype="16"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animBg="1"/>
      <p:bldP spid="19" grpId="0" animBg="1"/>
      <p:bldP spid="20" grpId="0" animBg="1"/>
      <p:bldP spid="21" grpId="0"/>
      <p:bldP spid="22"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C6563D48-712F-406B-833B-53C551415C17}"/>
              </a:ext>
            </a:extLst>
          </p:cNvPr>
          <p:cNvGrpSpPr/>
          <p:nvPr/>
        </p:nvGrpSpPr>
        <p:grpSpPr>
          <a:xfrm>
            <a:off x="2704816" y="3245968"/>
            <a:ext cx="1070673" cy="70875"/>
            <a:chOff x="2503408" y="2393265"/>
            <a:chExt cx="1415970" cy="91806"/>
          </a:xfrm>
          <a:solidFill>
            <a:srgbClr val="53585F"/>
          </a:solidFill>
        </p:grpSpPr>
        <p:cxnSp>
          <p:nvCxnSpPr>
            <p:cNvPr id="3" name="直接连接符 2">
              <a:extLst>
                <a:ext uri="{FF2B5EF4-FFF2-40B4-BE49-F238E27FC236}">
                  <a16:creationId xmlns:a16="http://schemas.microsoft.com/office/drawing/2014/main" xmlns="" id="{65B607F0-5506-4A50-8C4C-B6584F31E74E}"/>
                </a:ext>
              </a:extLst>
            </p:cNvPr>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xmlns="" id="{CB63EF65-FD46-4B7F-A020-A69FCC6C7581}"/>
                </a:ext>
              </a:extLst>
            </p:cNvPr>
            <p:cNvSpPr/>
            <p:nvPr/>
          </p:nvSpPr>
          <p:spPr>
            <a:xfrm>
              <a:off x="2503408" y="2393265"/>
              <a:ext cx="91809" cy="918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grpSp>
      <p:grpSp>
        <p:nvGrpSpPr>
          <p:cNvPr id="5" name="组合 21">
            <a:extLst>
              <a:ext uri="{FF2B5EF4-FFF2-40B4-BE49-F238E27FC236}">
                <a16:creationId xmlns:a16="http://schemas.microsoft.com/office/drawing/2014/main" xmlns="" id="{3113DD66-1BB8-437C-8091-320948D0E5A6}"/>
              </a:ext>
            </a:extLst>
          </p:cNvPr>
          <p:cNvGrpSpPr>
            <a:grpSpLocks/>
          </p:cNvGrpSpPr>
          <p:nvPr/>
        </p:nvGrpSpPr>
        <p:grpSpPr bwMode="auto">
          <a:xfrm>
            <a:off x="3525424" y="1597182"/>
            <a:ext cx="2011888" cy="1389122"/>
            <a:chOff x="0" y="0"/>
            <a:chExt cx="2093189" cy="1416774"/>
          </a:xfrm>
          <a:solidFill>
            <a:srgbClr val="19B49B"/>
          </a:solidFill>
        </p:grpSpPr>
        <p:sp>
          <p:nvSpPr>
            <p:cNvPr id="6" name="等腰三角形 22">
              <a:extLst>
                <a:ext uri="{FF2B5EF4-FFF2-40B4-BE49-F238E27FC236}">
                  <a16:creationId xmlns:a16="http://schemas.microsoft.com/office/drawing/2014/main" xmlns="" id="{28D762FA-54DD-4A57-BA99-A31F8A2BBF42}"/>
                </a:ext>
              </a:extLst>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headEnd/>
              <a:tailEnd/>
            </a:ln>
          </p:spPr>
          <p:txBody>
            <a:bodyPr anchor="ctr"/>
            <a:lstStyle/>
            <a:p>
              <a:pPr algn="ctr"/>
              <a:endParaRPr lang="zh-CN" altLang="zh-CN" sz="975">
                <a:solidFill>
                  <a:schemeClr val="bg1"/>
                </a:solidFill>
                <a:latin typeface="宋体" pitchFamily="2" charset="-122"/>
                <a:sym typeface="宋体" pitchFamily="2" charset="-122"/>
              </a:endParaRPr>
            </a:p>
          </p:txBody>
        </p:sp>
        <p:sp>
          <p:nvSpPr>
            <p:cNvPr id="7" name="文本框 23">
              <a:extLst>
                <a:ext uri="{FF2B5EF4-FFF2-40B4-BE49-F238E27FC236}">
                  <a16:creationId xmlns:a16="http://schemas.microsoft.com/office/drawing/2014/main" xmlns="" id="{F38DACF0-C77E-4802-B0FE-E2E18DDC7D13}"/>
                </a:ext>
              </a:extLst>
            </p:cNvPr>
            <p:cNvSpPr>
              <a:spLocks noChangeArrowheads="1"/>
            </p:cNvSpPr>
            <p:nvPr/>
          </p:nvSpPr>
          <p:spPr bwMode="auto">
            <a:xfrm>
              <a:off x="703698" y="579709"/>
              <a:ext cx="685793" cy="590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160" dirty="0">
                  <a:solidFill>
                    <a:schemeClr val="bg1"/>
                  </a:solidFill>
                  <a:latin typeface="微软雅黑" pitchFamily="34" charset="-122"/>
                  <a:ea typeface="微软雅黑" pitchFamily="34" charset="-122"/>
                </a:rPr>
                <a:t>02</a:t>
              </a:r>
              <a:endParaRPr lang="zh-CN" altLang="en-US" sz="3160" dirty="0">
                <a:solidFill>
                  <a:schemeClr val="bg1"/>
                </a:solidFill>
                <a:latin typeface="微软雅黑" pitchFamily="34" charset="-122"/>
                <a:ea typeface="微软雅黑" pitchFamily="34" charset="-122"/>
              </a:endParaRPr>
            </a:p>
          </p:txBody>
        </p:sp>
      </p:grpSp>
      <p:grpSp>
        <p:nvGrpSpPr>
          <p:cNvPr id="8" name="组合 24">
            <a:extLst>
              <a:ext uri="{FF2B5EF4-FFF2-40B4-BE49-F238E27FC236}">
                <a16:creationId xmlns:a16="http://schemas.microsoft.com/office/drawing/2014/main" xmlns="" id="{ADC39705-6E6F-47A0-B28A-CEE6A232ADFA}"/>
              </a:ext>
            </a:extLst>
          </p:cNvPr>
          <p:cNvGrpSpPr>
            <a:grpSpLocks/>
          </p:cNvGrpSpPr>
          <p:nvPr/>
        </p:nvGrpSpPr>
        <p:grpSpPr bwMode="auto">
          <a:xfrm>
            <a:off x="3525424" y="3028352"/>
            <a:ext cx="2011888" cy="1389122"/>
            <a:chOff x="0" y="0"/>
            <a:chExt cx="2093189" cy="1416774"/>
          </a:xfrm>
          <a:solidFill>
            <a:srgbClr val="53585F"/>
          </a:solidFill>
        </p:grpSpPr>
        <p:sp>
          <p:nvSpPr>
            <p:cNvPr id="9" name="等腰三角形 25">
              <a:extLst>
                <a:ext uri="{FF2B5EF4-FFF2-40B4-BE49-F238E27FC236}">
                  <a16:creationId xmlns:a16="http://schemas.microsoft.com/office/drawing/2014/main" xmlns="" id="{7F890E1F-B3D3-437C-835C-E5453B1286EC}"/>
                </a:ext>
              </a:extLst>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headEnd/>
              <a:tailEnd/>
            </a:ln>
          </p:spPr>
          <p:txBody>
            <a:bodyPr anchor="ctr"/>
            <a:lstStyle/>
            <a:p>
              <a:pPr algn="ctr"/>
              <a:endParaRPr lang="zh-CN" altLang="zh-CN" sz="975">
                <a:solidFill>
                  <a:schemeClr val="bg1"/>
                </a:solidFill>
                <a:latin typeface="宋体" pitchFamily="2" charset="-122"/>
                <a:sym typeface="宋体" pitchFamily="2" charset="-122"/>
              </a:endParaRPr>
            </a:p>
          </p:txBody>
        </p:sp>
        <p:sp>
          <p:nvSpPr>
            <p:cNvPr id="10" name="文本框 26">
              <a:extLst>
                <a:ext uri="{FF2B5EF4-FFF2-40B4-BE49-F238E27FC236}">
                  <a16:creationId xmlns:a16="http://schemas.microsoft.com/office/drawing/2014/main" xmlns="" id="{9E8C4DC2-AF13-410D-A5A0-0185D77C022E}"/>
                </a:ext>
              </a:extLst>
            </p:cNvPr>
            <p:cNvSpPr>
              <a:spLocks noChangeArrowheads="1"/>
            </p:cNvSpPr>
            <p:nvPr/>
          </p:nvSpPr>
          <p:spPr bwMode="auto">
            <a:xfrm>
              <a:off x="703698" y="180213"/>
              <a:ext cx="685793" cy="590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160" dirty="0">
                  <a:solidFill>
                    <a:schemeClr val="bg1"/>
                  </a:solidFill>
                  <a:latin typeface="微软雅黑" pitchFamily="34" charset="-122"/>
                  <a:ea typeface="微软雅黑" pitchFamily="34" charset="-122"/>
                </a:rPr>
                <a:t>03</a:t>
              </a:r>
              <a:endParaRPr lang="zh-CN" altLang="en-US" sz="3160" dirty="0">
                <a:solidFill>
                  <a:schemeClr val="bg1"/>
                </a:solidFill>
                <a:latin typeface="微软雅黑" pitchFamily="34" charset="-122"/>
                <a:ea typeface="微软雅黑" pitchFamily="34" charset="-122"/>
              </a:endParaRPr>
            </a:p>
          </p:txBody>
        </p:sp>
      </p:grpSp>
      <p:grpSp>
        <p:nvGrpSpPr>
          <p:cNvPr id="11" name="组合 27">
            <a:extLst>
              <a:ext uri="{FF2B5EF4-FFF2-40B4-BE49-F238E27FC236}">
                <a16:creationId xmlns:a16="http://schemas.microsoft.com/office/drawing/2014/main" xmlns="" id="{044AB8B6-18A4-47B1-B984-D3AA40B3CAB8}"/>
              </a:ext>
            </a:extLst>
          </p:cNvPr>
          <p:cNvGrpSpPr>
            <a:grpSpLocks/>
          </p:cNvGrpSpPr>
          <p:nvPr/>
        </p:nvGrpSpPr>
        <p:grpSpPr bwMode="auto">
          <a:xfrm>
            <a:off x="4573314" y="3028352"/>
            <a:ext cx="2010363" cy="1389122"/>
            <a:chOff x="0" y="0"/>
            <a:chExt cx="2093189" cy="1416774"/>
          </a:xfrm>
          <a:solidFill>
            <a:srgbClr val="959AA2"/>
          </a:solidFill>
        </p:grpSpPr>
        <p:sp>
          <p:nvSpPr>
            <p:cNvPr id="12" name="等腰三角形 28">
              <a:extLst>
                <a:ext uri="{FF2B5EF4-FFF2-40B4-BE49-F238E27FC236}">
                  <a16:creationId xmlns:a16="http://schemas.microsoft.com/office/drawing/2014/main" xmlns="" id="{ECFED0E3-5622-4A97-925F-762D6FE6D5E8}"/>
                </a:ext>
              </a:extLst>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headEnd/>
              <a:tailEnd/>
            </a:ln>
          </p:spPr>
          <p:txBody>
            <a:bodyPr anchor="ctr"/>
            <a:lstStyle/>
            <a:p>
              <a:pPr algn="ctr"/>
              <a:endParaRPr lang="zh-CN" altLang="zh-CN" sz="975" dirty="0">
                <a:solidFill>
                  <a:schemeClr val="bg1"/>
                </a:solidFill>
                <a:latin typeface="宋体" pitchFamily="2" charset="-122"/>
                <a:sym typeface="宋体" pitchFamily="2" charset="-122"/>
              </a:endParaRPr>
            </a:p>
          </p:txBody>
        </p:sp>
        <p:sp>
          <p:nvSpPr>
            <p:cNvPr id="13" name="文本框 29">
              <a:extLst>
                <a:ext uri="{FF2B5EF4-FFF2-40B4-BE49-F238E27FC236}">
                  <a16:creationId xmlns:a16="http://schemas.microsoft.com/office/drawing/2014/main" xmlns="" id="{53B82108-625E-4AB5-B59B-1600FC30E6CB}"/>
                </a:ext>
              </a:extLst>
            </p:cNvPr>
            <p:cNvSpPr>
              <a:spLocks noChangeArrowheads="1"/>
            </p:cNvSpPr>
            <p:nvPr/>
          </p:nvSpPr>
          <p:spPr bwMode="auto">
            <a:xfrm>
              <a:off x="726804" y="520297"/>
              <a:ext cx="639580" cy="5439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66" dirty="0">
                  <a:solidFill>
                    <a:schemeClr val="bg1"/>
                  </a:solidFill>
                  <a:latin typeface="微软雅黑" pitchFamily="34" charset="-122"/>
                  <a:ea typeface="微软雅黑" pitchFamily="34" charset="-122"/>
                </a:rPr>
                <a:t>04</a:t>
              </a:r>
              <a:endParaRPr lang="zh-CN" altLang="en-US" sz="2866" dirty="0">
                <a:solidFill>
                  <a:schemeClr val="bg1"/>
                </a:solidFill>
                <a:latin typeface="微软雅黑" pitchFamily="34" charset="-122"/>
                <a:ea typeface="微软雅黑" pitchFamily="34" charset="-122"/>
              </a:endParaRPr>
            </a:p>
          </p:txBody>
        </p:sp>
      </p:grpSp>
      <p:grpSp>
        <p:nvGrpSpPr>
          <p:cNvPr id="14" name="组合 13">
            <a:extLst>
              <a:ext uri="{FF2B5EF4-FFF2-40B4-BE49-F238E27FC236}">
                <a16:creationId xmlns:a16="http://schemas.microsoft.com/office/drawing/2014/main" xmlns="" id="{32B137D8-ECE8-4C2D-A1AE-1A0A7DD456DB}"/>
              </a:ext>
            </a:extLst>
          </p:cNvPr>
          <p:cNvGrpSpPr/>
          <p:nvPr/>
        </p:nvGrpSpPr>
        <p:grpSpPr>
          <a:xfrm>
            <a:off x="827259" y="1577574"/>
            <a:ext cx="1984521" cy="811077"/>
            <a:chOff x="3620613" y="4392265"/>
            <a:chExt cx="4762323" cy="1906374"/>
          </a:xfrm>
        </p:grpSpPr>
        <p:sp>
          <p:nvSpPr>
            <p:cNvPr id="15" name="TextBox 18">
              <a:extLst>
                <a:ext uri="{FF2B5EF4-FFF2-40B4-BE49-F238E27FC236}">
                  <a16:creationId xmlns:a16="http://schemas.microsoft.com/office/drawing/2014/main" xmlns="" id="{B45B28EC-EFAF-4312-89FA-96E815B607EE}"/>
                </a:ext>
              </a:extLst>
            </p:cNvPr>
            <p:cNvSpPr txBox="1"/>
            <p:nvPr/>
          </p:nvSpPr>
          <p:spPr>
            <a:xfrm>
              <a:off x="3620613" y="5690077"/>
              <a:ext cx="4762323" cy="608562"/>
            </a:xfrm>
            <a:prstGeom prst="rect">
              <a:avLst/>
            </a:prstGeom>
            <a:noFill/>
          </p:spPr>
          <p:txBody>
            <a:bodyPr wrap="square" lIns="67182" tIns="33591" rIns="67182" bIns="33591" rtlCol="0">
              <a:spAutoFit/>
            </a:bodyPr>
            <a:lstStyle/>
            <a:p>
              <a:pPr>
                <a:lnSpc>
                  <a:spcPct val="130000"/>
                </a:lnSpc>
              </a:pPr>
              <a:r>
                <a:rPr lang="zh-TW" altLang="en-US" sz="955" dirty="0">
                  <a:solidFill>
                    <a:schemeClr val="bg1">
                      <a:lumMod val="50000"/>
                    </a:schemeClr>
                  </a:solidFill>
                  <a:latin typeface="微软雅黑" pitchFamily="34" charset="-122"/>
                  <a:ea typeface="微软雅黑" pitchFamily="34" charset="-122"/>
                </a:rPr>
                <a:t>點一</a:t>
              </a:r>
              <a:r>
                <a:rPr lang="zh-TW" altLang="en-US" sz="955" dirty="0" smtClean="0">
                  <a:solidFill>
                    <a:schemeClr val="bg1">
                      <a:lumMod val="50000"/>
                    </a:schemeClr>
                  </a:solidFill>
                  <a:latin typeface="微软雅黑" pitchFamily="34" charset="-122"/>
                  <a:ea typeface="微软雅黑" pitchFamily="34" charset="-122"/>
                </a:rPr>
                <a:t>下商品圖示</a:t>
              </a:r>
              <a:r>
                <a:rPr lang="zh-TW" altLang="en-US" sz="955" dirty="0">
                  <a:solidFill>
                    <a:schemeClr val="bg1">
                      <a:lumMod val="50000"/>
                    </a:schemeClr>
                  </a:solidFill>
                  <a:latin typeface="微软雅黑" pitchFamily="34" charset="-122"/>
                  <a:ea typeface="微软雅黑" pitchFamily="34" charset="-122"/>
                </a:rPr>
                <a:t>，即可</a:t>
              </a:r>
              <a:r>
                <a:rPr lang="zh-TW" altLang="en-US" sz="955" dirty="0" smtClean="0">
                  <a:solidFill>
                    <a:schemeClr val="bg1">
                      <a:lumMod val="50000"/>
                    </a:schemeClr>
                  </a:solidFill>
                  <a:latin typeface="微软雅黑" pitchFamily="34" charset="-122"/>
                  <a:ea typeface="微软雅黑" pitchFamily="34" charset="-122"/>
                </a:rPr>
                <a:t>查看簡介</a:t>
              </a:r>
              <a:endParaRPr lang="zh-CN" altLang="en-US" sz="955" dirty="0">
                <a:solidFill>
                  <a:schemeClr val="bg1">
                    <a:lumMod val="50000"/>
                  </a:schemeClr>
                </a:solidFill>
                <a:latin typeface="微软雅黑" pitchFamily="34" charset="-122"/>
                <a:ea typeface="微软雅黑" pitchFamily="34" charset="-122"/>
              </a:endParaRPr>
            </a:p>
          </p:txBody>
        </p:sp>
        <p:grpSp>
          <p:nvGrpSpPr>
            <p:cNvPr id="16" name="组合 15">
              <a:extLst>
                <a:ext uri="{FF2B5EF4-FFF2-40B4-BE49-F238E27FC236}">
                  <a16:creationId xmlns:a16="http://schemas.microsoft.com/office/drawing/2014/main" xmlns="" id="{8EB84ED3-83A3-461A-9F15-0EE4D1291A11}"/>
                </a:ext>
              </a:extLst>
            </p:cNvPr>
            <p:cNvGrpSpPr/>
            <p:nvPr/>
          </p:nvGrpSpPr>
          <p:grpSpPr>
            <a:xfrm>
              <a:off x="3783315" y="4392265"/>
              <a:ext cx="1996587" cy="983612"/>
              <a:chOff x="1354515" y="2174815"/>
              <a:chExt cx="1100328" cy="542073"/>
            </a:xfrm>
          </p:grpSpPr>
          <p:sp>
            <p:nvSpPr>
              <p:cNvPr id="17" name="圆角矩形 22">
                <a:extLst>
                  <a:ext uri="{FF2B5EF4-FFF2-40B4-BE49-F238E27FC236}">
                    <a16:creationId xmlns:a16="http://schemas.microsoft.com/office/drawing/2014/main" xmlns="" id="{CA28B302-4BEE-4B63-B908-1B72E55BBADF}"/>
                  </a:ext>
                </a:extLst>
              </p:cNvPr>
              <p:cNvSpPr/>
              <p:nvPr/>
            </p:nvSpPr>
            <p:spPr>
              <a:xfrm>
                <a:off x="1354515" y="2193726"/>
                <a:ext cx="1100328" cy="523162"/>
              </a:xfrm>
              <a:prstGeom prst="roundRect">
                <a:avLst/>
              </a:prstGeom>
              <a:solidFill>
                <a:srgbClr val="959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8" name="TextBox 23">
                <a:extLst>
                  <a:ext uri="{FF2B5EF4-FFF2-40B4-BE49-F238E27FC236}">
                    <a16:creationId xmlns:a16="http://schemas.microsoft.com/office/drawing/2014/main" xmlns="" id="{4E44075C-7E3B-4DF4-8BA5-84B79F16922A}"/>
                  </a:ext>
                </a:extLst>
              </p:cNvPr>
              <p:cNvSpPr txBox="1"/>
              <p:nvPr/>
            </p:nvSpPr>
            <p:spPr>
              <a:xfrm>
                <a:off x="1354515" y="2174815"/>
                <a:ext cx="1100328" cy="478406"/>
              </a:xfrm>
              <a:prstGeom prst="rect">
                <a:avLst/>
              </a:prstGeom>
              <a:noFill/>
            </p:spPr>
            <p:txBody>
              <a:bodyPr wrap="square" lIns="67182" tIns="0" rIns="67182" bIns="0" rtlCol="0" anchor="t">
                <a:spAutoFit/>
              </a:bodyPr>
              <a:lstStyle/>
              <a:p>
                <a:pPr algn="ctr">
                  <a:lnSpc>
                    <a:spcPct val="150000"/>
                  </a:lnSpc>
                </a:pPr>
                <a:r>
                  <a:rPr lang="zh-TW" altLang="en-US" sz="1600" dirty="0" smtClean="0">
                    <a:solidFill>
                      <a:schemeClr val="bg1"/>
                    </a:solidFill>
                    <a:latin typeface="Noto Sans CJK TC Black" pitchFamily="34" charset="-120"/>
                    <a:ea typeface="Noto Sans CJK TC Black" pitchFamily="34" charset="-120"/>
                    <a:cs typeface="华文黑体" pitchFamily="2" charset="-122"/>
                  </a:rPr>
                  <a:t>簡介</a:t>
                </a:r>
                <a:endParaRPr lang="zh-CN" altLang="en-US" sz="1600" dirty="0">
                  <a:solidFill>
                    <a:schemeClr val="bg1"/>
                  </a:solidFill>
                  <a:latin typeface="Noto Sans CJK TC Black" pitchFamily="34" charset="-120"/>
                  <a:ea typeface="Noto Sans CJK TC Black" pitchFamily="34" charset="-120"/>
                  <a:cs typeface="华文黑体" pitchFamily="2" charset="-122"/>
                </a:endParaRPr>
              </a:p>
            </p:txBody>
          </p:sp>
        </p:grpSp>
      </p:grpSp>
      <p:grpSp>
        <p:nvGrpSpPr>
          <p:cNvPr id="19" name="组合 18">
            <a:extLst>
              <a:ext uri="{FF2B5EF4-FFF2-40B4-BE49-F238E27FC236}">
                <a16:creationId xmlns:a16="http://schemas.microsoft.com/office/drawing/2014/main" xmlns="" id="{FE2462A1-82A3-4C08-BA90-53717CD2FFA0}"/>
              </a:ext>
            </a:extLst>
          </p:cNvPr>
          <p:cNvGrpSpPr/>
          <p:nvPr/>
        </p:nvGrpSpPr>
        <p:grpSpPr>
          <a:xfrm>
            <a:off x="5712769" y="1592169"/>
            <a:ext cx="1909844" cy="922118"/>
            <a:chOff x="15344536" y="4426581"/>
            <a:chExt cx="4583119" cy="2167373"/>
          </a:xfrm>
        </p:grpSpPr>
        <p:sp>
          <p:nvSpPr>
            <p:cNvPr id="20" name="TextBox 25">
              <a:extLst>
                <a:ext uri="{FF2B5EF4-FFF2-40B4-BE49-F238E27FC236}">
                  <a16:creationId xmlns:a16="http://schemas.microsoft.com/office/drawing/2014/main" xmlns="" id="{32856482-91AE-4D28-8108-C3AEEDCE2045}"/>
                </a:ext>
              </a:extLst>
            </p:cNvPr>
            <p:cNvSpPr txBox="1"/>
            <p:nvPr/>
          </p:nvSpPr>
          <p:spPr>
            <a:xfrm>
              <a:off x="15344536" y="5536275"/>
              <a:ext cx="4583119" cy="1057679"/>
            </a:xfrm>
            <a:prstGeom prst="rect">
              <a:avLst/>
            </a:prstGeom>
            <a:noFill/>
          </p:spPr>
          <p:txBody>
            <a:bodyPr wrap="square" lIns="67182" tIns="33591" rIns="67182" bIns="33591" rtlCol="0">
              <a:spAutoFit/>
            </a:bodyPr>
            <a:lstStyle/>
            <a:p>
              <a:pPr>
                <a:lnSpc>
                  <a:spcPct val="130000"/>
                </a:lnSpc>
              </a:pPr>
              <a:r>
                <a:rPr lang="zh-TW" altLang="en-US" sz="955" dirty="0" smtClean="0">
                  <a:solidFill>
                    <a:schemeClr val="bg1">
                      <a:lumMod val="50000"/>
                    </a:schemeClr>
                  </a:solidFill>
                  <a:latin typeface="微软雅黑" pitchFamily="34" charset="-122"/>
                  <a:ea typeface="微软雅黑" pitchFamily="34" charset="-122"/>
                </a:rPr>
                <a:t>如果想要購買的話，先點一下數量</a:t>
              </a:r>
              <a:r>
                <a:rPr lang="zh-TW" altLang="en-US" sz="955" dirty="0">
                  <a:solidFill>
                    <a:schemeClr val="bg1">
                      <a:lumMod val="50000"/>
                    </a:schemeClr>
                  </a:solidFill>
                  <a:latin typeface="微软雅黑" pitchFamily="34" charset="-122"/>
                  <a:ea typeface="微软雅黑" pitchFamily="34" charset="-122"/>
                </a:rPr>
                <a:t>，再</a:t>
              </a:r>
              <a:r>
                <a:rPr lang="zh-TW" altLang="en-US" sz="955" dirty="0" smtClean="0">
                  <a:solidFill>
                    <a:schemeClr val="bg1">
                      <a:lumMod val="50000"/>
                    </a:schemeClr>
                  </a:solidFill>
                  <a:latin typeface="微软雅黑" pitchFamily="34" charset="-122"/>
                  <a:ea typeface="微软雅黑" pitchFamily="34" charset="-122"/>
                </a:rPr>
                <a:t>點</a:t>
              </a:r>
              <a:r>
                <a:rPr lang="en-US" altLang="zh-TW" sz="955" dirty="0" smtClean="0">
                  <a:solidFill>
                    <a:schemeClr val="bg1">
                      <a:lumMod val="50000"/>
                    </a:schemeClr>
                  </a:solidFill>
                  <a:latin typeface="微软雅黑" pitchFamily="34" charset="-122"/>
                  <a:ea typeface="微软雅黑" pitchFamily="34" charset="-122"/>
                </a:rPr>
                <a:t>“</a:t>
              </a:r>
              <a:r>
                <a:rPr lang="zh-TW" altLang="en-US" sz="955" dirty="0" smtClean="0">
                  <a:solidFill>
                    <a:schemeClr val="bg1">
                      <a:lumMod val="50000"/>
                    </a:schemeClr>
                  </a:solidFill>
                  <a:latin typeface="微软雅黑" pitchFamily="34" charset="-122"/>
                  <a:ea typeface="微软雅黑" pitchFamily="34" charset="-122"/>
                </a:rPr>
                <a:t>加入購物車</a:t>
              </a:r>
              <a:r>
                <a:rPr lang="en-US" altLang="zh-TW" sz="955" dirty="0" smtClean="0">
                  <a:solidFill>
                    <a:schemeClr val="bg1">
                      <a:lumMod val="50000"/>
                    </a:schemeClr>
                  </a:solidFill>
                  <a:latin typeface="微软雅黑" pitchFamily="34" charset="-122"/>
                  <a:ea typeface="微软雅黑" pitchFamily="34" charset="-122"/>
                </a:rPr>
                <a:t>”</a:t>
              </a:r>
              <a:endParaRPr lang="zh-CN" altLang="en-US" sz="955" dirty="0">
                <a:solidFill>
                  <a:schemeClr val="bg1">
                    <a:lumMod val="50000"/>
                  </a:schemeClr>
                </a:solidFill>
                <a:latin typeface="微软雅黑" pitchFamily="34" charset="-122"/>
                <a:ea typeface="微软雅黑" pitchFamily="34" charset="-122"/>
              </a:endParaRPr>
            </a:p>
          </p:txBody>
        </p:sp>
        <p:grpSp>
          <p:nvGrpSpPr>
            <p:cNvPr id="21" name="组合 20">
              <a:extLst>
                <a:ext uri="{FF2B5EF4-FFF2-40B4-BE49-F238E27FC236}">
                  <a16:creationId xmlns:a16="http://schemas.microsoft.com/office/drawing/2014/main" xmlns="" id="{7A7B5D6E-3817-46F2-BEFD-354E72D17A72}"/>
                </a:ext>
              </a:extLst>
            </p:cNvPr>
            <p:cNvGrpSpPr/>
            <p:nvPr/>
          </p:nvGrpSpPr>
          <p:grpSpPr>
            <a:xfrm>
              <a:off x="15344536" y="4426581"/>
              <a:ext cx="2964601" cy="949297"/>
              <a:chOff x="7725957" y="2193726"/>
              <a:chExt cx="1633805" cy="523162"/>
            </a:xfrm>
          </p:grpSpPr>
          <p:sp>
            <p:nvSpPr>
              <p:cNvPr id="22" name="圆角矩形 27">
                <a:extLst>
                  <a:ext uri="{FF2B5EF4-FFF2-40B4-BE49-F238E27FC236}">
                    <a16:creationId xmlns:a16="http://schemas.microsoft.com/office/drawing/2014/main" xmlns="" id="{D1513AB5-F777-48B8-BCC0-A37CF5EEDB88}"/>
                  </a:ext>
                </a:extLst>
              </p:cNvPr>
              <p:cNvSpPr/>
              <p:nvPr/>
            </p:nvSpPr>
            <p:spPr>
              <a:xfrm>
                <a:off x="7725958" y="2193726"/>
                <a:ext cx="1633804" cy="523162"/>
              </a:xfrm>
              <a:prstGeom prst="round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3" name="TextBox 28">
                <a:extLst>
                  <a:ext uri="{FF2B5EF4-FFF2-40B4-BE49-F238E27FC236}">
                    <a16:creationId xmlns:a16="http://schemas.microsoft.com/office/drawing/2014/main" xmlns="" id="{F89F3F1A-5E16-49AE-9CC6-177DB2B81D18}"/>
                  </a:ext>
                </a:extLst>
              </p:cNvPr>
              <p:cNvSpPr txBox="1"/>
              <p:nvPr/>
            </p:nvSpPr>
            <p:spPr>
              <a:xfrm>
                <a:off x="7725957" y="2241434"/>
                <a:ext cx="1633805" cy="427743"/>
              </a:xfrm>
              <a:prstGeom prst="rect">
                <a:avLst/>
              </a:prstGeom>
              <a:noFill/>
            </p:spPr>
            <p:txBody>
              <a:bodyPr wrap="square" lIns="67182" tIns="0" rIns="67182" bIns="0" rtlCol="0" anchor="t">
                <a:spAutoFit/>
              </a:bodyPr>
              <a:lstStyle/>
              <a:p>
                <a:pPr algn="ctr">
                  <a:lnSpc>
                    <a:spcPct val="150000"/>
                  </a:lnSpc>
                </a:pPr>
                <a:r>
                  <a:rPr lang="zh-TW" altLang="en-US" sz="1600" dirty="0" smtClean="0">
                    <a:solidFill>
                      <a:schemeClr val="bg1"/>
                    </a:solidFill>
                    <a:latin typeface="Noto Sans CJK TC Black" pitchFamily="34" charset="-120"/>
                    <a:ea typeface="Noto Sans CJK TC Black" pitchFamily="34" charset="-120"/>
                    <a:cs typeface="华文黑体" pitchFamily="2" charset="-122"/>
                  </a:rPr>
                  <a:t>加入購物車</a:t>
                </a:r>
                <a:endParaRPr lang="zh-CN" altLang="en-US" sz="1600" dirty="0">
                  <a:solidFill>
                    <a:schemeClr val="bg1"/>
                  </a:solidFill>
                  <a:latin typeface="Noto Sans CJK TC Black" pitchFamily="34" charset="-120"/>
                  <a:ea typeface="Noto Sans CJK TC Black" pitchFamily="34" charset="-120"/>
                  <a:cs typeface="华文黑体" pitchFamily="2" charset="-122"/>
                </a:endParaRPr>
              </a:p>
            </p:txBody>
          </p:sp>
        </p:grpSp>
      </p:grpSp>
      <p:grpSp>
        <p:nvGrpSpPr>
          <p:cNvPr id="24" name="组合 23">
            <a:extLst>
              <a:ext uri="{FF2B5EF4-FFF2-40B4-BE49-F238E27FC236}">
                <a16:creationId xmlns:a16="http://schemas.microsoft.com/office/drawing/2014/main" xmlns="" id="{970E44E9-B3AA-4B34-851E-951F06ABDBEF}"/>
              </a:ext>
            </a:extLst>
          </p:cNvPr>
          <p:cNvGrpSpPr/>
          <p:nvPr/>
        </p:nvGrpSpPr>
        <p:grpSpPr>
          <a:xfrm>
            <a:off x="6648691" y="3065487"/>
            <a:ext cx="2061338" cy="671853"/>
            <a:chOff x="17590504" y="7889506"/>
            <a:chExt cx="4946665" cy="1579141"/>
          </a:xfrm>
        </p:grpSpPr>
        <p:sp>
          <p:nvSpPr>
            <p:cNvPr id="25" name="TextBox 30">
              <a:extLst>
                <a:ext uri="{FF2B5EF4-FFF2-40B4-BE49-F238E27FC236}">
                  <a16:creationId xmlns:a16="http://schemas.microsoft.com/office/drawing/2014/main" xmlns="" id="{06AD5113-9113-451D-8A2E-2CFF31C16304}"/>
                </a:ext>
              </a:extLst>
            </p:cNvPr>
            <p:cNvSpPr txBox="1"/>
            <p:nvPr/>
          </p:nvSpPr>
          <p:spPr>
            <a:xfrm>
              <a:off x="17713538" y="8838984"/>
              <a:ext cx="4823631" cy="629663"/>
            </a:xfrm>
            <a:prstGeom prst="rect">
              <a:avLst/>
            </a:prstGeom>
            <a:noFill/>
          </p:spPr>
          <p:txBody>
            <a:bodyPr wrap="square" lIns="67182" tIns="33591" rIns="67182" bIns="33591" rtlCol="0">
              <a:spAutoFit/>
            </a:bodyPr>
            <a:lstStyle/>
            <a:p>
              <a:pPr>
                <a:lnSpc>
                  <a:spcPct val="130000"/>
                </a:lnSpc>
              </a:pPr>
              <a:r>
                <a:rPr lang="zh-TW" altLang="en-US" sz="1000" dirty="0">
                  <a:solidFill>
                    <a:schemeClr val="bg1">
                      <a:lumMod val="50000"/>
                    </a:schemeClr>
                  </a:solidFill>
                  <a:latin typeface="微软雅黑" pitchFamily="34" charset="-122"/>
                  <a:ea typeface="微软雅黑" pitchFamily="34" charset="-122"/>
                </a:rPr>
                <a:t>在購物車內，</a:t>
              </a:r>
              <a:r>
                <a:rPr lang="zh-TW" altLang="en-US" sz="1000" dirty="0" smtClean="0">
                  <a:solidFill>
                    <a:schemeClr val="bg1">
                      <a:lumMod val="50000"/>
                    </a:schemeClr>
                  </a:solidFill>
                  <a:latin typeface="微软雅黑" pitchFamily="34" charset="-122"/>
                  <a:ea typeface="微软雅黑" pitchFamily="34" charset="-122"/>
                </a:rPr>
                <a:t>點選</a:t>
              </a:r>
              <a:r>
                <a:rPr lang="en-US" altLang="zh-TW" sz="1000" dirty="0" smtClean="0">
                  <a:solidFill>
                    <a:schemeClr val="bg1">
                      <a:lumMod val="50000"/>
                    </a:schemeClr>
                  </a:solidFill>
                  <a:latin typeface="微软雅黑" pitchFamily="34" charset="-122"/>
                  <a:ea typeface="微软雅黑" pitchFamily="34" charset="-122"/>
                </a:rPr>
                <a:t>“</a:t>
              </a:r>
              <a:r>
                <a:rPr lang="zh-TW" altLang="en-US" sz="1000" dirty="0" smtClean="0">
                  <a:solidFill>
                    <a:schemeClr val="bg1">
                      <a:lumMod val="50000"/>
                    </a:schemeClr>
                  </a:solidFill>
                  <a:latin typeface="微软雅黑" pitchFamily="34" charset="-122"/>
                  <a:ea typeface="微软雅黑" pitchFamily="34" charset="-122"/>
                </a:rPr>
                <a:t>結帳</a:t>
              </a:r>
              <a:r>
                <a:rPr lang="en-US" altLang="zh-TW" sz="1000" dirty="0" smtClean="0">
                  <a:solidFill>
                    <a:schemeClr val="bg1">
                      <a:lumMod val="50000"/>
                    </a:schemeClr>
                  </a:solidFill>
                  <a:latin typeface="微软雅黑" pitchFamily="34" charset="-122"/>
                  <a:ea typeface="微软雅黑" pitchFamily="34" charset="-122"/>
                </a:rPr>
                <a:t>”</a:t>
              </a:r>
              <a:r>
                <a:rPr lang="zh-TW" altLang="en-US" sz="1000" dirty="0" smtClean="0">
                  <a:solidFill>
                    <a:schemeClr val="bg1">
                      <a:lumMod val="50000"/>
                    </a:schemeClr>
                  </a:solidFill>
                  <a:latin typeface="微软雅黑" pitchFamily="34" charset="-122"/>
                  <a:ea typeface="微软雅黑" pitchFamily="34" charset="-122"/>
                </a:rPr>
                <a:t>即可</a:t>
              </a:r>
              <a:endParaRPr lang="zh-CN" altLang="en-US" sz="955" dirty="0">
                <a:solidFill>
                  <a:schemeClr val="bg1">
                    <a:lumMod val="50000"/>
                  </a:schemeClr>
                </a:solidFill>
                <a:latin typeface="微软雅黑" pitchFamily="34" charset="-122"/>
                <a:ea typeface="微软雅黑" pitchFamily="34" charset="-122"/>
              </a:endParaRPr>
            </a:p>
          </p:txBody>
        </p:sp>
        <p:grpSp>
          <p:nvGrpSpPr>
            <p:cNvPr id="26" name="组合 25">
              <a:extLst>
                <a:ext uri="{FF2B5EF4-FFF2-40B4-BE49-F238E27FC236}">
                  <a16:creationId xmlns:a16="http://schemas.microsoft.com/office/drawing/2014/main" xmlns="" id="{181319C8-F8C4-4F6F-A5DE-713A17CF601B}"/>
                </a:ext>
              </a:extLst>
            </p:cNvPr>
            <p:cNvGrpSpPr/>
            <p:nvPr/>
          </p:nvGrpSpPr>
          <p:grpSpPr>
            <a:xfrm>
              <a:off x="17590504" y="7889506"/>
              <a:ext cx="2119622" cy="949479"/>
              <a:chOff x="8963717" y="4102159"/>
              <a:chExt cx="1168133" cy="523262"/>
            </a:xfrm>
          </p:grpSpPr>
          <p:sp>
            <p:nvSpPr>
              <p:cNvPr id="27" name="圆角矩形 32">
                <a:extLst>
                  <a:ext uri="{FF2B5EF4-FFF2-40B4-BE49-F238E27FC236}">
                    <a16:creationId xmlns:a16="http://schemas.microsoft.com/office/drawing/2014/main" xmlns="" id="{FBC2A909-56B9-47FD-AAAC-E304B7886801}"/>
                  </a:ext>
                </a:extLst>
              </p:cNvPr>
              <p:cNvSpPr/>
              <p:nvPr/>
            </p:nvSpPr>
            <p:spPr>
              <a:xfrm>
                <a:off x="9031522" y="4102259"/>
                <a:ext cx="1100328" cy="523162"/>
              </a:xfrm>
              <a:prstGeom prst="roundRect">
                <a:avLst/>
              </a:prstGeom>
              <a:solidFill>
                <a:srgbClr val="959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8" name="TextBox 33">
                <a:extLst>
                  <a:ext uri="{FF2B5EF4-FFF2-40B4-BE49-F238E27FC236}">
                    <a16:creationId xmlns:a16="http://schemas.microsoft.com/office/drawing/2014/main" xmlns="" id="{026CFE07-2C09-44D3-A127-110E69A8907C}"/>
                  </a:ext>
                </a:extLst>
              </p:cNvPr>
              <p:cNvSpPr txBox="1"/>
              <p:nvPr/>
            </p:nvSpPr>
            <p:spPr>
              <a:xfrm>
                <a:off x="8963717" y="4102159"/>
                <a:ext cx="1168133" cy="427743"/>
              </a:xfrm>
              <a:prstGeom prst="rect">
                <a:avLst/>
              </a:prstGeom>
              <a:noFill/>
            </p:spPr>
            <p:txBody>
              <a:bodyPr wrap="square" lIns="67182" tIns="0" rIns="67182" bIns="0" rtlCol="0" anchor="t">
                <a:spAutoFit/>
              </a:bodyPr>
              <a:lstStyle/>
              <a:p>
                <a:pPr algn="ctr">
                  <a:lnSpc>
                    <a:spcPct val="150000"/>
                  </a:lnSpc>
                </a:pPr>
                <a:r>
                  <a:rPr lang="zh-TW" altLang="en-US" sz="1600" dirty="0" smtClean="0">
                    <a:solidFill>
                      <a:schemeClr val="bg1"/>
                    </a:solidFill>
                    <a:latin typeface="Noto Sans CJK TC Black" pitchFamily="34" charset="-120"/>
                    <a:ea typeface="Noto Sans CJK TC Black" pitchFamily="34" charset="-120"/>
                    <a:cs typeface="华文黑体" pitchFamily="2" charset="-122"/>
                  </a:rPr>
                  <a:t>結帳</a:t>
                </a:r>
                <a:endParaRPr lang="zh-CN" altLang="en-US" sz="1600" dirty="0">
                  <a:solidFill>
                    <a:schemeClr val="bg1"/>
                  </a:solidFill>
                  <a:latin typeface="Noto Sans CJK TC Black" pitchFamily="34" charset="-120"/>
                  <a:ea typeface="Noto Sans CJK TC Black" pitchFamily="34" charset="-120"/>
                  <a:cs typeface="华文黑体" pitchFamily="2" charset="-122"/>
                </a:endParaRPr>
              </a:p>
            </p:txBody>
          </p:sp>
        </p:grpSp>
      </p:grpSp>
      <p:grpSp>
        <p:nvGrpSpPr>
          <p:cNvPr id="29" name="组合 28">
            <a:extLst>
              <a:ext uri="{FF2B5EF4-FFF2-40B4-BE49-F238E27FC236}">
                <a16:creationId xmlns:a16="http://schemas.microsoft.com/office/drawing/2014/main" xmlns="" id="{3870795B-CD5C-4CCF-850B-29FA92933214}"/>
              </a:ext>
            </a:extLst>
          </p:cNvPr>
          <p:cNvGrpSpPr/>
          <p:nvPr/>
        </p:nvGrpSpPr>
        <p:grpSpPr>
          <a:xfrm>
            <a:off x="1371599" y="3106212"/>
            <a:ext cx="2010068" cy="1296405"/>
            <a:chOff x="4926884" y="7985208"/>
            <a:chExt cx="4823632" cy="3047099"/>
          </a:xfrm>
        </p:grpSpPr>
        <p:sp>
          <p:nvSpPr>
            <p:cNvPr id="30" name="TextBox 35">
              <a:extLst>
                <a:ext uri="{FF2B5EF4-FFF2-40B4-BE49-F238E27FC236}">
                  <a16:creationId xmlns:a16="http://schemas.microsoft.com/office/drawing/2014/main" xmlns="" id="{987A2C59-AFEB-496A-9265-24A92E48FB82}"/>
                </a:ext>
              </a:extLst>
            </p:cNvPr>
            <p:cNvSpPr txBox="1"/>
            <p:nvPr/>
          </p:nvSpPr>
          <p:spPr>
            <a:xfrm>
              <a:off x="4926884" y="9076403"/>
              <a:ext cx="4823632" cy="1955904"/>
            </a:xfrm>
            <a:prstGeom prst="rect">
              <a:avLst/>
            </a:prstGeom>
            <a:noFill/>
          </p:spPr>
          <p:txBody>
            <a:bodyPr wrap="square" lIns="67182" tIns="33591" rIns="67182" bIns="33591" rtlCol="0">
              <a:spAutoFit/>
            </a:bodyPr>
            <a:lstStyle/>
            <a:p>
              <a:pPr>
                <a:lnSpc>
                  <a:spcPct val="130000"/>
                </a:lnSpc>
              </a:pPr>
              <a:r>
                <a:rPr lang="zh-TW" altLang="en-US" sz="955" dirty="0" smtClean="0">
                  <a:solidFill>
                    <a:schemeClr val="bg1">
                      <a:lumMod val="50000"/>
                    </a:schemeClr>
                  </a:solidFill>
                  <a:latin typeface="微软雅黑" pitchFamily="34" charset="-122"/>
                  <a:ea typeface="微软雅黑" pitchFamily="34" charset="-122"/>
                </a:rPr>
                <a:t>點一下</a:t>
              </a:r>
              <a:r>
                <a:rPr lang="en-US" altLang="zh-TW" sz="955" dirty="0" smtClean="0">
                  <a:solidFill>
                    <a:schemeClr val="bg1">
                      <a:lumMod val="50000"/>
                    </a:schemeClr>
                  </a:solidFill>
                  <a:latin typeface="微软雅黑" pitchFamily="34" charset="-122"/>
                  <a:ea typeface="微软雅黑" pitchFamily="34" charset="-122"/>
                </a:rPr>
                <a:t>”</a:t>
              </a:r>
              <a:r>
                <a:rPr lang="zh-TW" altLang="en-US" sz="955" dirty="0" smtClean="0">
                  <a:solidFill>
                    <a:schemeClr val="bg1">
                      <a:lumMod val="50000"/>
                    </a:schemeClr>
                  </a:solidFill>
                  <a:latin typeface="微软雅黑" pitchFamily="34" charset="-122"/>
                  <a:ea typeface="微软雅黑" pitchFamily="34" charset="-122"/>
                </a:rPr>
                <a:t>檢視購物車</a:t>
              </a:r>
              <a:r>
                <a:rPr lang="en-US" altLang="zh-TW" sz="955" dirty="0" smtClean="0">
                  <a:solidFill>
                    <a:schemeClr val="bg1">
                      <a:lumMod val="50000"/>
                    </a:schemeClr>
                  </a:solidFill>
                  <a:latin typeface="微软雅黑" pitchFamily="34" charset="-122"/>
                  <a:ea typeface="微软雅黑" pitchFamily="34" charset="-122"/>
                </a:rPr>
                <a:t>“</a:t>
              </a:r>
              <a:r>
                <a:rPr lang="zh-TW" altLang="en-US" sz="955" dirty="0" smtClean="0">
                  <a:solidFill>
                    <a:schemeClr val="bg1">
                      <a:lumMod val="50000"/>
                    </a:schemeClr>
                  </a:solidFill>
                  <a:latin typeface="微软雅黑" pitchFamily="34" charset="-122"/>
                  <a:ea typeface="微软雅黑" pitchFamily="34" charset="-122"/>
                </a:rPr>
                <a:t>或首頁的購物車圖示</a:t>
              </a:r>
              <a:r>
                <a:rPr lang="zh-TW" altLang="en-US" sz="955" dirty="0">
                  <a:solidFill>
                    <a:schemeClr val="bg1">
                      <a:lumMod val="50000"/>
                    </a:schemeClr>
                  </a:solidFill>
                  <a:latin typeface="微软雅黑" pitchFamily="34" charset="-122"/>
                  <a:ea typeface="微软雅黑" pitchFamily="34" charset="-122"/>
                </a:rPr>
                <a:t>，即可進入購物車</a:t>
              </a:r>
              <a:r>
                <a:rPr lang="zh-TW" altLang="en-US" sz="955" dirty="0" smtClean="0">
                  <a:solidFill>
                    <a:schemeClr val="bg1">
                      <a:lumMod val="50000"/>
                    </a:schemeClr>
                  </a:solidFill>
                  <a:latin typeface="微软雅黑" pitchFamily="34" charset="-122"/>
                  <a:ea typeface="微软雅黑" pitchFamily="34" charset="-122"/>
                </a:rPr>
                <a:t>查看，</a:t>
              </a:r>
              <a:endParaRPr lang="en-US" altLang="zh-TW" sz="955" dirty="0" smtClean="0">
                <a:solidFill>
                  <a:schemeClr val="bg1">
                    <a:lumMod val="50000"/>
                  </a:schemeClr>
                </a:solidFill>
                <a:latin typeface="微软雅黑" pitchFamily="34" charset="-122"/>
                <a:ea typeface="微软雅黑" pitchFamily="34" charset="-122"/>
              </a:endParaRPr>
            </a:p>
            <a:p>
              <a:pPr>
                <a:lnSpc>
                  <a:spcPct val="130000"/>
                </a:lnSpc>
              </a:pPr>
              <a:r>
                <a:rPr lang="zh-TW" altLang="en-US" sz="955" dirty="0">
                  <a:solidFill>
                    <a:schemeClr val="bg1">
                      <a:lumMod val="50000"/>
                    </a:schemeClr>
                  </a:solidFill>
                  <a:latin typeface="微软雅黑" pitchFamily="34" charset="-122"/>
                  <a:ea typeface="微软雅黑" pitchFamily="34" charset="-122"/>
                </a:rPr>
                <a:t>在購物車內，</a:t>
              </a:r>
              <a:r>
                <a:rPr lang="zh-TW" altLang="en-US" sz="955" dirty="0" smtClean="0">
                  <a:solidFill>
                    <a:schemeClr val="bg1">
                      <a:lumMod val="50000"/>
                    </a:schemeClr>
                  </a:solidFill>
                  <a:latin typeface="微软雅黑" pitchFamily="34" charset="-122"/>
                  <a:ea typeface="微软雅黑" pitchFamily="34" charset="-122"/>
                </a:rPr>
                <a:t>可以修改數量，也能刪除不想買的商品</a:t>
              </a:r>
              <a:endParaRPr lang="en-US" altLang="zh-TW" sz="955" dirty="0" smtClean="0">
                <a:solidFill>
                  <a:schemeClr val="bg1">
                    <a:lumMod val="50000"/>
                  </a:schemeClr>
                </a:solidFill>
                <a:latin typeface="微软雅黑" pitchFamily="34" charset="-122"/>
                <a:ea typeface="微软雅黑" pitchFamily="34" charset="-122"/>
              </a:endParaRPr>
            </a:p>
          </p:txBody>
        </p:sp>
        <p:grpSp>
          <p:nvGrpSpPr>
            <p:cNvPr id="31" name="组合 30">
              <a:extLst>
                <a:ext uri="{FF2B5EF4-FFF2-40B4-BE49-F238E27FC236}">
                  <a16:creationId xmlns:a16="http://schemas.microsoft.com/office/drawing/2014/main" xmlns="" id="{13590592-323C-40CC-90CA-5FBD38E18DE4}"/>
                </a:ext>
              </a:extLst>
            </p:cNvPr>
            <p:cNvGrpSpPr/>
            <p:nvPr/>
          </p:nvGrpSpPr>
          <p:grpSpPr>
            <a:xfrm>
              <a:off x="4926884" y="7985208"/>
              <a:ext cx="2873446" cy="949298"/>
              <a:chOff x="2034952" y="4154901"/>
              <a:chExt cx="1583569" cy="523162"/>
            </a:xfrm>
          </p:grpSpPr>
          <p:sp>
            <p:nvSpPr>
              <p:cNvPr id="32" name="圆角矩形 38">
                <a:extLst>
                  <a:ext uri="{FF2B5EF4-FFF2-40B4-BE49-F238E27FC236}">
                    <a16:creationId xmlns:a16="http://schemas.microsoft.com/office/drawing/2014/main" xmlns="" id="{C45B565E-4509-4665-A9E3-3211BE9151C9}"/>
                  </a:ext>
                </a:extLst>
              </p:cNvPr>
              <p:cNvSpPr/>
              <p:nvPr/>
            </p:nvSpPr>
            <p:spPr>
              <a:xfrm>
                <a:off x="2034952" y="4154901"/>
                <a:ext cx="1583569" cy="523162"/>
              </a:xfrm>
              <a:prstGeom prst="roundRect">
                <a:avLst/>
              </a:prstGeom>
              <a:solidFill>
                <a:srgbClr val="535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33" name="TextBox 39">
                <a:extLst>
                  <a:ext uri="{FF2B5EF4-FFF2-40B4-BE49-F238E27FC236}">
                    <a16:creationId xmlns:a16="http://schemas.microsoft.com/office/drawing/2014/main" xmlns="" id="{03725B0E-B2AE-41CB-B2F2-FCA3947BE143}"/>
                  </a:ext>
                </a:extLst>
              </p:cNvPr>
              <p:cNvSpPr txBox="1"/>
              <p:nvPr/>
            </p:nvSpPr>
            <p:spPr>
              <a:xfrm>
                <a:off x="2034952" y="4166014"/>
                <a:ext cx="1583569" cy="478406"/>
              </a:xfrm>
              <a:prstGeom prst="rect">
                <a:avLst/>
              </a:prstGeom>
              <a:noFill/>
            </p:spPr>
            <p:txBody>
              <a:bodyPr wrap="square" lIns="67182" tIns="0" rIns="67182" bIns="0" rtlCol="0" anchor="t">
                <a:spAutoFit/>
              </a:bodyPr>
              <a:lstStyle/>
              <a:p>
                <a:pPr algn="ctr">
                  <a:lnSpc>
                    <a:spcPct val="150000"/>
                  </a:lnSpc>
                </a:pPr>
                <a:r>
                  <a:rPr lang="zh-TW" altLang="en-US" sz="1600" dirty="0" smtClean="0">
                    <a:solidFill>
                      <a:schemeClr val="bg1"/>
                    </a:solidFill>
                    <a:latin typeface="Noto Sans CJK TC Black" pitchFamily="34" charset="-120"/>
                    <a:ea typeface="Noto Sans CJK TC Black" pitchFamily="34" charset="-120"/>
                    <a:cs typeface="华文黑体" pitchFamily="2" charset="-122"/>
                  </a:rPr>
                  <a:t>檢視購物車</a:t>
                </a:r>
                <a:endParaRPr lang="zh-CN" altLang="en-US" sz="1600" dirty="0">
                  <a:solidFill>
                    <a:schemeClr val="bg1"/>
                  </a:solidFill>
                  <a:latin typeface="Noto Sans CJK TC Black" pitchFamily="34" charset="-120"/>
                  <a:ea typeface="Noto Sans CJK TC Black" pitchFamily="34" charset="-120"/>
                  <a:cs typeface="华文黑体" pitchFamily="2" charset="-122"/>
                </a:endParaRPr>
              </a:p>
            </p:txBody>
          </p:sp>
        </p:grpSp>
      </p:grpSp>
      <p:grpSp>
        <p:nvGrpSpPr>
          <p:cNvPr id="34" name="组合 33">
            <a:extLst>
              <a:ext uri="{FF2B5EF4-FFF2-40B4-BE49-F238E27FC236}">
                <a16:creationId xmlns:a16="http://schemas.microsoft.com/office/drawing/2014/main" xmlns="" id="{468BE2CF-618C-4DDC-BBCD-B349CE01E968}"/>
              </a:ext>
            </a:extLst>
          </p:cNvPr>
          <p:cNvGrpSpPr/>
          <p:nvPr/>
        </p:nvGrpSpPr>
        <p:grpSpPr>
          <a:xfrm>
            <a:off x="5471639" y="3210530"/>
            <a:ext cx="1110352" cy="70875"/>
            <a:chOff x="2539779" y="2393265"/>
            <a:chExt cx="1468446" cy="91806"/>
          </a:xfrm>
          <a:solidFill>
            <a:srgbClr val="959AA2"/>
          </a:solidFill>
        </p:grpSpPr>
        <p:cxnSp>
          <p:nvCxnSpPr>
            <p:cNvPr id="35" name="直接连接符 34">
              <a:extLst>
                <a:ext uri="{FF2B5EF4-FFF2-40B4-BE49-F238E27FC236}">
                  <a16:creationId xmlns:a16="http://schemas.microsoft.com/office/drawing/2014/main" xmlns="" id="{3CD148DA-5906-4036-9B41-26245B3F864A}"/>
                </a:ext>
              </a:extLst>
            </p:cNvPr>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xmlns="" id="{F9A1996A-DD0C-4103-B859-8B74821D4171}"/>
                </a:ext>
              </a:extLst>
            </p:cNvPr>
            <p:cNvSpPr/>
            <p:nvPr/>
          </p:nvSpPr>
          <p:spPr>
            <a:xfrm>
              <a:off x="3916416" y="2393265"/>
              <a:ext cx="91809" cy="918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grpSp>
      <p:grpSp>
        <p:nvGrpSpPr>
          <p:cNvPr id="37" name="组合 36">
            <a:extLst>
              <a:ext uri="{FF2B5EF4-FFF2-40B4-BE49-F238E27FC236}">
                <a16:creationId xmlns:a16="http://schemas.microsoft.com/office/drawing/2014/main" xmlns="" id="{297AC751-E21B-4143-B227-59B57D3E42FF}"/>
              </a:ext>
            </a:extLst>
          </p:cNvPr>
          <p:cNvGrpSpPr/>
          <p:nvPr/>
        </p:nvGrpSpPr>
        <p:grpSpPr>
          <a:xfrm>
            <a:off x="4489419" y="1726601"/>
            <a:ext cx="1110352" cy="70875"/>
            <a:chOff x="2539779" y="2393265"/>
            <a:chExt cx="1468446" cy="91806"/>
          </a:xfrm>
          <a:solidFill>
            <a:srgbClr val="19B49B"/>
          </a:solidFill>
        </p:grpSpPr>
        <p:cxnSp>
          <p:nvCxnSpPr>
            <p:cNvPr id="38" name="直接连接符 37">
              <a:extLst>
                <a:ext uri="{FF2B5EF4-FFF2-40B4-BE49-F238E27FC236}">
                  <a16:creationId xmlns:a16="http://schemas.microsoft.com/office/drawing/2014/main" xmlns="" id="{3F310544-2C53-47F3-B620-8FAA1E90A68A}"/>
                </a:ext>
              </a:extLst>
            </p:cNvPr>
            <p:cNvCxnSpPr/>
            <p:nvPr/>
          </p:nvCxnSpPr>
          <p:spPr>
            <a:xfrm>
              <a:off x="2539779" y="2439167"/>
              <a:ext cx="1379599" cy="0"/>
            </a:xfrm>
            <a:prstGeom prst="line">
              <a:avLst/>
            </a:prstGeom>
            <a:grpFill/>
            <a:ln w="12700">
              <a:solidFill>
                <a:srgbClr val="19B49B"/>
              </a:solidFill>
            </a:ln>
          </p:spPr>
          <p:style>
            <a:lnRef idx="1">
              <a:schemeClr val="accent1"/>
            </a:lnRef>
            <a:fillRef idx="0">
              <a:schemeClr val="accent1"/>
            </a:fillRef>
            <a:effectRef idx="0">
              <a:schemeClr val="accent1"/>
            </a:effectRef>
            <a:fontRef idx="minor">
              <a:schemeClr val="tx1"/>
            </a:fontRef>
          </p:style>
        </p:cxnSp>
        <p:sp>
          <p:nvSpPr>
            <p:cNvPr id="39" name="椭圆 38">
              <a:extLst>
                <a:ext uri="{FF2B5EF4-FFF2-40B4-BE49-F238E27FC236}">
                  <a16:creationId xmlns:a16="http://schemas.microsoft.com/office/drawing/2014/main" xmlns="" id="{B4B0535C-A976-4D4F-940C-F27A1FC14BB4}"/>
                </a:ext>
              </a:extLst>
            </p:cNvPr>
            <p:cNvSpPr/>
            <p:nvPr/>
          </p:nvSpPr>
          <p:spPr>
            <a:xfrm>
              <a:off x="3916416" y="2393265"/>
              <a:ext cx="91809" cy="91806"/>
            </a:xfrm>
            <a:prstGeom prst="ellipse">
              <a:avLst/>
            </a:prstGeom>
            <a:grp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grpSp>
      <p:grpSp>
        <p:nvGrpSpPr>
          <p:cNvPr id="40" name="组合 39">
            <a:extLst>
              <a:ext uri="{FF2B5EF4-FFF2-40B4-BE49-F238E27FC236}">
                <a16:creationId xmlns:a16="http://schemas.microsoft.com/office/drawing/2014/main" xmlns="" id="{733BAF63-DF1B-4ED9-86B6-2E520CC1A700}"/>
              </a:ext>
            </a:extLst>
          </p:cNvPr>
          <p:cNvGrpSpPr/>
          <p:nvPr/>
        </p:nvGrpSpPr>
        <p:grpSpPr>
          <a:xfrm>
            <a:off x="1811729" y="1773460"/>
            <a:ext cx="1070673" cy="70875"/>
            <a:chOff x="2503408" y="2393265"/>
            <a:chExt cx="1415970" cy="91806"/>
          </a:xfrm>
          <a:solidFill>
            <a:srgbClr val="959AA2"/>
          </a:solidFill>
        </p:grpSpPr>
        <p:cxnSp>
          <p:nvCxnSpPr>
            <p:cNvPr id="41" name="直接连接符 40">
              <a:extLst>
                <a:ext uri="{FF2B5EF4-FFF2-40B4-BE49-F238E27FC236}">
                  <a16:creationId xmlns:a16="http://schemas.microsoft.com/office/drawing/2014/main" xmlns="" id="{B95EE57C-26C3-46A0-BC44-7456F38528AD}"/>
                </a:ext>
              </a:extLst>
            </p:cNvPr>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椭圆 41">
              <a:extLst>
                <a:ext uri="{FF2B5EF4-FFF2-40B4-BE49-F238E27FC236}">
                  <a16:creationId xmlns:a16="http://schemas.microsoft.com/office/drawing/2014/main" xmlns="" id="{D13A08F1-A44E-461A-A5E6-ABE5B7BD4F59}"/>
                </a:ext>
              </a:extLst>
            </p:cNvPr>
            <p:cNvSpPr/>
            <p:nvPr/>
          </p:nvSpPr>
          <p:spPr>
            <a:xfrm>
              <a:off x="2503408" y="2393265"/>
              <a:ext cx="91809" cy="918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grpSp>
      <p:grpSp>
        <p:nvGrpSpPr>
          <p:cNvPr id="43" name="组合 18">
            <a:extLst>
              <a:ext uri="{FF2B5EF4-FFF2-40B4-BE49-F238E27FC236}">
                <a16:creationId xmlns:a16="http://schemas.microsoft.com/office/drawing/2014/main" xmlns="" id="{C9E5C365-765C-4CA5-9044-3C8526B81F08}"/>
              </a:ext>
            </a:extLst>
          </p:cNvPr>
          <p:cNvGrpSpPr>
            <a:grpSpLocks/>
          </p:cNvGrpSpPr>
          <p:nvPr/>
        </p:nvGrpSpPr>
        <p:grpSpPr bwMode="auto">
          <a:xfrm>
            <a:off x="2479058" y="1597182"/>
            <a:ext cx="2010363" cy="1389122"/>
            <a:chOff x="0" y="0"/>
            <a:chExt cx="2093189" cy="1416774"/>
          </a:xfrm>
          <a:solidFill>
            <a:srgbClr val="959AA2"/>
          </a:solidFill>
        </p:grpSpPr>
        <p:sp>
          <p:nvSpPr>
            <p:cNvPr id="44" name="等腰三角形 19">
              <a:extLst>
                <a:ext uri="{FF2B5EF4-FFF2-40B4-BE49-F238E27FC236}">
                  <a16:creationId xmlns:a16="http://schemas.microsoft.com/office/drawing/2014/main" xmlns="" id="{A93573C6-D0E6-4092-B521-F9D46F9EE037}"/>
                </a:ext>
              </a:extLst>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headEnd/>
              <a:tailEnd/>
            </a:ln>
          </p:spPr>
          <p:txBody>
            <a:bodyPr anchor="ctr"/>
            <a:lstStyle/>
            <a:p>
              <a:pPr algn="ctr"/>
              <a:endParaRPr lang="zh-CN" altLang="zh-CN" sz="975">
                <a:solidFill>
                  <a:schemeClr val="bg1"/>
                </a:solidFill>
                <a:latin typeface="宋体" pitchFamily="2" charset="-122"/>
                <a:sym typeface="宋体" pitchFamily="2" charset="-122"/>
              </a:endParaRPr>
            </a:p>
          </p:txBody>
        </p:sp>
        <p:sp>
          <p:nvSpPr>
            <p:cNvPr id="45" name="文本框 20">
              <a:extLst>
                <a:ext uri="{FF2B5EF4-FFF2-40B4-BE49-F238E27FC236}">
                  <a16:creationId xmlns:a16="http://schemas.microsoft.com/office/drawing/2014/main" xmlns="" id="{443C26CA-D3D1-45A4-A6D4-240DF49E6DC5}"/>
                </a:ext>
              </a:extLst>
            </p:cNvPr>
            <p:cNvSpPr>
              <a:spLocks noChangeArrowheads="1"/>
            </p:cNvSpPr>
            <p:nvPr/>
          </p:nvSpPr>
          <p:spPr bwMode="auto">
            <a:xfrm>
              <a:off x="700967" y="122472"/>
              <a:ext cx="686313" cy="590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160" dirty="0">
                  <a:solidFill>
                    <a:schemeClr val="bg1"/>
                  </a:solidFill>
                  <a:latin typeface="微软雅黑" pitchFamily="34" charset="-122"/>
                  <a:ea typeface="微软雅黑" pitchFamily="34" charset="-122"/>
                </a:rPr>
                <a:t>01</a:t>
              </a:r>
              <a:endParaRPr lang="zh-CN" altLang="en-US" sz="3160" dirty="0">
                <a:solidFill>
                  <a:schemeClr val="bg1"/>
                </a:solidFill>
                <a:latin typeface="微软雅黑" pitchFamily="34" charset="-122"/>
                <a:ea typeface="微软雅黑" pitchFamily="34" charset="-122"/>
              </a:endParaRPr>
            </a:p>
          </p:txBody>
        </p:sp>
      </p:grpSp>
      <p:sp>
        <p:nvSpPr>
          <p:cNvPr id="46" name="TextBox 20">
            <a:extLst>
              <a:ext uri="{FF2B5EF4-FFF2-40B4-BE49-F238E27FC236}">
                <a16:creationId xmlns:a16="http://schemas.microsoft.com/office/drawing/2014/main" xmlns="" id="{DC9249AC-72F0-4F50-BC65-5DD948C9935B}"/>
              </a:ext>
            </a:extLst>
          </p:cNvPr>
          <p:cNvSpPr txBox="1"/>
          <p:nvPr/>
        </p:nvSpPr>
        <p:spPr>
          <a:xfrm>
            <a:off x="907976" y="292746"/>
            <a:ext cx="2067957" cy="461665"/>
          </a:xfrm>
          <a:prstGeom prst="rect">
            <a:avLst/>
          </a:prstGeom>
          <a:noFill/>
        </p:spPr>
        <p:txBody>
          <a:bodyPr wrap="square" rtlCol="0">
            <a:spAutoFit/>
          </a:bodyPr>
          <a:lstStyle/>
          <a:p>
            <a:r>
              <a:rPr lang="zh-TW" altLang="en-US" sz="2400" dirty="0">
                <a:effectLst>
                  <a:outerShdw blurRad="38100" dist="38100" dir="2700000" algn="tl">
                    <a:srgbClr val="000000">
                      <a:alpha val="43137"/>
                    </a:srgbClr>
                  </a:outerShdw>
                </a:effectLst>
                <a:latin typeface="Adobe 仿宋 Std R" pitchFamily="18" charset="-128"/>
                <a:ea typeface="Adobe 仿宋 Std R" pitchFamily="18" charset="-128"/>
              </a:rPr>
              <a:t>購物車系統</a:t>
            </a:r>
            <a:endParaRPr lang="zh-CN" altLang="en-US" sz="2400" dirty="0">
              <a:effectLst>
                <a:outerShdw blurRad="38100" dist="38100" dir="2700000" algn="tl">
                  <a:srgbClr val="000000">
                    <a:alpha val="43137"/>
                  </a:srgbClr>
                </a:outerShdw>
              </a:effectLst>
              <a:latin typeface="Adobe 仿宋 Std R" pitchFamily="18" charset="-128"/>
              <a:ea typeface="Adobe 仿宋 Std R" pitchFamily="18" charset="-128"/>
            </a:endParaRPr>
          </a:p>
        </p:txBody>
      </p:sp>
      <p:sp>
        <p:nvSpPr>
          <p:cNvPr id="47" name="矩形 46">
            <a:extLst>
              <a:ext uri="{FF2B5EF4-FFF2-40B4-BE49-F238E27FC236}">
                <a16:creationId xmlns:a16="http://schemas.microsoft.com/office/drawing/2014/main" xmlns="" id="{F54C0B30-AD04-4A18-8724-C84E374DAAF1}"/>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Agency FB" panose="020B0503020202020204" pitchFamily="34" charset="0"/>
              </a:rPr>
              <a:t>0</a:t>
            </a:r>
            <a:r>
              <a:rPr lang="en-US" altLang="zh-TW" sz="2000" dirty="0" smtClean="0">
                <a:latin typeface="Agency FB" panose="020B0503020202020204" pitchFamily="34" charset="0"/>
              </a:rPr>
              <a:t>4</a:t>
            </a:r>
            <a:endParaRPr lang="zh-CN" altLang="en-US" sz="2000" dirty="0">
              <a:latin typeface="Agency FB" panose="020B0503020202020204" pitchFamily="34" charset="0"/>
            </a:endParaRPr>
          </a:p>
        </p:txBody>
      </p:sp>
      <p:cxnSp>
        <p:nvCxnSpPr>
          <p:cNvPr id="48" name="直接连接符 47">
            <a:extLst>
              <a:ext uri="{FF2B5EF4-FFF2-40B4-BE49-F238E27FC236}">
                <a16:creationId xmlns:a16="http://schemas.microsoft.com/office/drawing/2014/main" xmlns="" id="{09534018-1B14-4236-B322-2D50CF5DB134}"/>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49" name="组合 48">
            <a:extLst>
              <a:ext uri="{FF2B5EF4-FFF2-40B4-BE49-F238E27FC236}">
                <a16:creationId xmlns:a16="http://schemas.microsoft.com/office/drawing/2014/main" xmlns="" id="{37243D91-B239-4F52-81EB-D30DC612DEEC}"/>
              </a:ext>
            </a:extLst>
          </p:cNvPr>
          <p:cNvGrpSpPr/>
          <p:nvPr/>
        </p:nvGrpSpPr>
        <p:grpSpPr>
          <a:xfrm>
            <a:off x="6836829" y="219003"/>
            <a:ext cx="2812751" cy="584775"/>
            <a:chOff x="6836829" y="219003"/>
            <a:chExt cx="2812751" cy="584775"/>
          </a:xfrm>
        </p:grpSpPr>
        <p:sp>
          <p:nvSpPr>
            <p:cNvPr id="50" name="TextBox 20">
              <a:extLst>
                <a:ext uri="{FF2B5EF4-FFF2-40B4-BE49-F238E27FC236}">
                  <a16:creationId xmlns:a16="http://schemas.microsoft.com/office/drawing/2014/main" xmlns="" id="{C5A6AB50-4D78-4735-96BC-AEE884CF2F12}"/>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51" name="TextBox 20">
              <a:extLst>
                <a:ext uri="{FF2B5EF4-FFF2-40B4-BE49-F238E27FC236}">
                  <a16:creationId xmlns:a16="http://schemas.microsoft.com/office/drawing/2014/main" xmlns="" id="{F3C7419F-5437-48CD-861C-3B1419C6BD0A}"/>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52" name="TextBox 20">
              <a:extLst>
                <a:ext uri="{FF2B5EF4-FFF2-40B4-BE49-F238E27FC236}">
                  <a16:creationId xmlns:a16="http://schemas.microsoft.com/office/drawing/2014/main" xmlns="" id="{92CC604C-0D64-443E-B79D-19FF3715AE22}"/>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53" name="任意多边形: 形状 52">
            <a:extLst>
              <a:ext uri="{FF2B5EF4-FFF2-40B4-BE49-F238E27FC236}">
                <a16:creationId xmlns:a16="http://schemas.microsoft.com/office/drawing/2014/main" xmlns="" id="{7C0CD976-5DBD-4FDB-AEAA-DA4DEE2AC9BC}"/>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57897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
                                        <p:tgtEl>
                                          <p:spTgt spid="53"/>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300"/>
                                        <p:tgtEl>
                                          <p:spTgt spid="48"/>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400" fill="hold"/>
                                        <p:tgtEl>
                                          <p:spTgt spid="47"/>
                                        </p:tgtEl>
                                        <p:attrNameLst>
                                          <p:attrName>ppt_x</p:attrName>
                                        </p:attrNameLst>
                                      </p:cBhvr>
                                      <p:tavLst>
                                        <p:tav tm="0">
                                          <p:val>
                                            <p:strVal val="0-#ppt_w/2"/>
                                          </p:val>
                                        </p:tav>
                                        <p:tav tm="100000">
                                          <p:val>
                                            <p:strVal val="#ppt_x"/>
                                          </p:val>
                                        </p:tav>
                                      </p:tavLst>
                                    </p:anim>
                                    <p:anim calcmode="lin" valueType="num">
                                      <p:cBhvr additive="base">
                                        <p:cTn id="15" dur="4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400" fill="hold"/>
                                        <p:tgtEl>
                                          <p:spTgt spid="46"/>
                                        </p:tgtEl>
                                        <p:attrNameLst>
                                          <p:attrName>ppt_x</p:attrName>
                                        </p:attrNameLst>
                                      </p:cBhvr>
                                      <p:tavLst>
                                        <p:tav tm="0">
                                          <p:val>
                                            <p:strVal val="0-#ppt_w/2"/>
                                          </p:val>
                                        </p:tav>
                                        <p:tav tm="100000">
                                          <p:val>
                                            <p:strVal val="#ppt_x"/>
                                          </p:val>
                                        </p:tav>
                                      </p:tavLst>
                                    </p:anim>
                                    <p:anim calcmode="lin" valueType="num">
                                      <p:cBhvr additive="base">
                                        <p:cTn id="20" dur="400" fill="hold"/>
                                        <p:tgtEl>
                                          <p:spTgt spid="46"/>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randombar(horizontal)">
                                      <p:cBhvr>
                                        <p:cTn id="23" dur="400"/>
                                        <p:tgtEl>
                                          <p:spTgt spid="49"/>
                                        </p:tgtEl>
                                      </p:cBhvr>
                                    </p:animEffect>
                                  </p:childTnLst>
                                </p:cTn>
                              </p:par>
                            </p:childTnLst>
                          </p:cTn>
                        </p:par>
                        <p:par>
                          <p:cTn id="24" fill="hold">
                            <p:stCondLst>
                              <p:cond delay="980"/>
                            </p:stCondLst>
                            <p:childTnLst>
                              <p:par>
                                <p:cTn id="25" presetID="2" presetClass="entr" presetSubtype="1"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0-#ppt_h/2"/>
                                          </p:val>
                                        </p:tav>
                                        <p:tav tm="100000">
                                          <p:val>
                                            <p:strVal val="#ppt_y"/>
                                          </p:val>
                                        </p:tav>
                                      </p:tavLst>
                                    </p:anim>
                                  </p:childTnLst>
                                </p:cTn>
                              </p:par>
                            </p:childTnLst>
                          </p:cTn>
                        </p:par>
                        <p:par>
                          <p:cTn id="29" fill="hold">
                            <p:stCondLst>
                              <p:cond delay="1480"/>
                            </p:stCondLst>
                            <p:childTnLst>
                              <p:par>
                                <p:cTn id="30" presetID="2" presetClass="entr" presetSubtype="1"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0-#ppt_h/2"/>
                                          </p:val>
                                        </p:tav>
                                        <p:tav tm="100000">
                                          <p:val>
                                            <p:strVal val="#ppt_y"/>
                                          </p:val>
                                        </p:tav>
                                      </p:tavLst>
                                    </p:anim>
                                  </p:childTnLst>
                                </p:cTn>
                              </p:par>
                            </p:childTnLst>
                          </p:cTn>
                        </p:par>
                        <p:par>
                          <p:cTn id="34" fill="hold">
                            <p:stCondLst>
                              <p:cond delay="1980"/>
                            </p:stCondLst>
                            <p:childTnLst>
                              <p:par>
                                <p:cTn id="35" presetID="2" presetClass="entr" presetSubtype="1"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childTnLst>
                          </p:cTn>
                        </p:par>
                        <p:par>
                          <p:cTn id="39" fill="hold">
                            <p:stCondLst>
                              <p:cond delay="2480"/>
                            </p:stCondLst>
                            <p:childTnLst>
                              <p:par>
                                <p:cTn id="40" presetID="2" presetClass="entr" presetSubtype="1"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0-#ppt_h/2"/>
                                          </p:val>
                                        </p:tav>
                                        <p:tav tm="100000">
                                          <p:val>
                                            <p:strVal val="#ppt_y"/>
                                          </p:val>
                                        </p:tav>
                                      </p:tavLst>
                                    </p:anim>
                                  </p:childTnLst>
                                </p:cTn>
                              </p:par>
                            </p:childTnLst>
                          </p:cTn>
                        </p:par>
                        <p:par>
                          <p:cTn id="44" fill="hold">
                            <p:stCondLst>
                              <p:cond delay="2980"/>
                            </p:stCondLst>
                            <p:childTnLst>
                              <p:par>
                                <p:cTn id="45" presetID="22" presetClass="entr" presetSubtype="2"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right)">
                                      <p:cBhvr>
                                        <p:cTn id="47" dur="500"/>
                                        <p:tgtEl>
                                          <p:spTgt spid="40"/>
                                        </p:tgtEl>
                                      </p:cBhvr>
                                    </p:animEffect>
                                  </p:childTnLst>
                                </p:cTn>
                              </p:par>
                              <p:par>
                                <p:cTn id="48" presetID="22" presetClass="entr" presetSubtype="2"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right)">
                                      <p:cBhvr>
                                        <p:cTn id="50" dur="500"/>
                                        <p:tgtEl>
                                          <p:spTgt spid="2"/>
                                        </p:tgtEl>
                                      </p:cBhvr>
                                    </p:animEffect>
                                  </p:childTnLst>
                                </p:cTn>
                              </p:par>
                              <p:par>
                                <p:cTn id="51" presetID="22" presetClass="entr" presetSubtype="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par>
                                <p:cTn id="54" presetID="22" presetClass="entr" presetSubtype="8"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par>
                          <p:cTn id="57" fill="hold">
                            <p:stCondLst>
                              <p:cond delay="3480"/>
                            </p:stCondLst>
                            <p:childTnLst>
                              <p:par>
                                <p:cTn id="58" presetID="12" presetClass="entr" presetSubtype="8"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p:tgtEl>
                                          <p:spTgt spid="14"/>
                                        </p:tgtEl>
                                        <p:attrNameLst>
                                          <p:attrName>ppt_x</p:attrName>
                                        </p:attrNameLst>
                                      </p:cBhvr>
                                      <p:tavLst>
                                        <p:tav tm="0">
                                          <p:val>
                                            <p:strVal val="#ppt_x-#ppt_w*1.125000"/>
                                          </p:val>
                                        </p:tav>
                                        <p:tav tm="100000">
                                          <p:val>
                                            <p:strVal val="#ppt_x"/>
                                          </p:val>
                                        </p:tav>
                                      </p:tavLst>
                                    </p:anim>
                                    <p:animEffect transition="in" filter="wipe(right)">
                                      <p:cBhvr>
                                        <p:cTn id="61" dur="500"/>
                                        <p:tgtEl>
                                          <p:spTgt spid="14"/>
                                        </p:tgtEl>
                                      </p:cBhvr>
                                    </p:animEffect>
                                  </p:childTnLst>
                                </p:cTn>
                              </p:par>
                              <p:par>
                                <p:cTn id="62" presetID="12" presetClass="entr" presetSubtype="8"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ppt_x</p:attrName>
                                        </p:attrNameLst>
                                      </p:cBhvr>
                                      <p:tavLst>
                                        <p:tav tm="0">
                                          <p:val>
                                            <p:strVal val="#ppt_x-#ppt_w*1.125000"/>
                                          </p:val>
                                        </p:tav>
                                        <p:tav tm="100000">
                                          <p:val>
                                            <p:strVal val="#ppt_x"/>
                                          </p:val>
                                        </p:tav>
                                      </p:tavLst>
                                    </p:anim>
                                    <p:animEffect transition="in" filter="wipe(right)">
                                      <p:cBhvr>
                                        <p:cTn id="65" dur="500"/>
                                        <p:tgtEl>
                                          <p:spTgt spid="29"/>
                                        </p:tgtEl>
                                      </p:cBhvr>
                                    </p:animEffect>
                                  </p:childTnLst>
                                </p:cTn>
                              </p:par>
                              <p:par>
                                <p:cTn id="66" presetID="12" presetClass="entr" presetSubtype="2"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2"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p:tgtEl>
                                          <p:spTgt spid="24"/>
                                        </p:tgtEl>
                                        <p:attrNameLst>
                                          <p:attrName>ppt_x</p:attrName>
                                        </p:attrNameLst>
                                      </p:cBhvr>
                                      <p:tavLst>
                                        <p:tav tm="0">
                                          <p:val>
                                            <p:strVal val="#ppt_x+#ppt_w*1.125000"/>
                                          </p:val>
                                        </p:tav>
                                        <p:tav tm="100000">
                                          <p:val>
                                            <p:strVal val="#ppt_x"/>
                                          </p:val>
                                        </p:tav>
                                      </p:tavLst>
                                    </p:anim>
                                    <p:animEffect transition="in" filter="wipe(left)">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2D259A2F-7821-42CA-898C-7EB9EA6EF0F9}"/>
              </a:ext>
            </a:extLst>
          </p:cNvPr>
          <p:cNvSpPr txBox="1"/>
          <p:nvPr/>
        </p:nvSpPr>
        <p:spPr>
          <a:xfrm>
            <a:off x="907976" y="292746"/>
            <a:ext cx="2067957" cy="461665"/>
          </a:xfrm>
          <a:prstGeom prst="rect">
            <a:avLst/>
          </a:prstGeom>
          <a:noFill/>
        </p:spPr>
        <p:txBody>
          <a:bodyPr wrap="square" rtlCol="0">
            <a:spAutoFit/>
          </a:bodyPr>
          <a:lstStyle/>
          <a:p>
            <a:r>
              <a:rPr lang="zh-TW" altLang="en-US" sz="2400" dirty="0">
                <a:effectLst>
                  <a:outerShdw blurRad="38100" dist="38100" dir="2700000" algn="tl">
                    <a:srgbClr val="000000">
                      <a:alpha val="43137"/>
                    </a:srgbClr>
                  </a:outerShdw>
                </a:effectLst>
                <a:latin typeface="Adobe 仿宋 Std R" pitchFamily="18" charset="-128"/>
                <a:ea typeface="Adobe 仿宋 Std R" pitchFamily="18" charset="-128"/>
              </a:rPr>
              <a:t>網頁主結構</a:t>
            </a:r>
            <a:endParaRPr lang="zh-CN" altLang="en-US" sz="2400" dirty="0">
              <a:effectLst>
                <a:outerShdw blurRad="38100" dist="38100" dir="2700000" algn="tl">
                  <a:srgbClr val="000000">
                    <a:alpha val="43137"/>
                  </a:srgbClr>
                </a:outerShdw>
              </a:effectLst>
              <a:latin typeface="Adobe 仿宋 Std R" pitchFamily="18" charset="-128"/>
              <a:ea typeface="Adobe 仿宋 Std R" pitchFamily="18" charset="-128"/>
            </a:endParaRPr>
          </a:p>
        </p:txBody>
      </p:sp>
      <p:sp>
        <p:nvSpPr>
          <p:cNvPr id="22" name="矩形 21">
            <a:extLst>
              <a:ext uri="{FF2B5EF4-FFF2-40B4-BE49-F238E27FC236}">
                <a16:creationId xmlns:a16="http://schemas.microsoft.com/office/drawing/2014/main" xmlns="" id="{D680D95C-5D96-44AF-B68F-072FECF6068D}"/>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dirty="0">
                <a:solidFill>
                  <a:prstClr val="white"/>
                </a:solidFill>
                <a:latin typeface="Agency FB" panose="020B0503020202020204" pitchFamily="34" charset="0"/>
              </a:rPr>
              <a:t>0</a:t>
            </a:r>
            <a:r>
              <a:rPr lang="en-US" altLang="zh-TW" sz="2000" dirty="0">
                <a:solidFill>
                  <a:prstClr val="white"/>
                </a:solidFill>
                <a:latin typeface="Agency FB" panose="020B0503020202020204" pitchFamily="34" charset="0"/>
              </a:rPr>
              <a:t>4</a:t>
            </a:r>
            <a:endParaRPr lang="zh-CN" altLang="en-US" sz="2000" dirty="0">
              <a:solidFill>
                <a:prstClr val="white"/>
              </a:solidFill>
              <a:latin typeface="Agency FB" panose="020B0503020202020204" pitchFamily="34" charset="0"/>
            </a:endParaRPr>
          </a:p>
        </p:txBody>
      </p:sp>
      <p:cxnSp>
        <p:nvCxnSpPr>
          <p:cNvPr id="23" name="直接连接符 22">
            <a:extLst>
              <a:ext uri="{FF2B5EF4-FFF2-40B4-BE49-F238E27FC236}">
                <a16:creationId xmlns:a16="http://schemas.microsoft.com/office/drawing/2014/main" xmlns="" id="{E6CA392E-7272-411F-8D64-FF875CF2162F}"/>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B4FB132F-2B1B-407D-A25D-290E4057C2EB}"/>
              </a:ext>
            </a:extLst>
          </p:cNvPr>
          <p:cNvGrpSpPr/>
          <p:nvPr/>
        </p:nvGrpSpPr>
        <p:grpSpPr>
          <a:xfrm>
            <a:off x="6836829" y="219003"/>
            <a:ext cx="2812751" cy="584775"/>
            <a:chOff x="6836829" y="219003"/>
            <a:chExt cx="2812751" cy="584775"/>
          </a:xfrm>
        </p:grpSpPr>
        <p:sp>
          <p:nvSpPr>
            <p:cNvPr id="25" name="TextBox 20">
              <a:extLst>
                <a:ext uri="{FF2B5EF4-FFF2-40B4-BE49-F238E27FC236}">
                  <a16:creationId xmlns:a16="http://schemas.microsoft.com/office/drawing/2014/main" xmlns="" id="{D72FA25B-BE17-473A-BD2F-6982E7861876}"/>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6" name="TextBox 20">
              <a:extLst>
                <a:ext uri="{FF2B5EF4-FFF2-40B4-BE49-F238E27FC236}">
                  <a16:creationId xmlns:a16="http://schemas.microsoft.com/office/drawing/2014/main" xmlns="" id="{88C8368A-CE9B-48F7-A04C-F6AFFE3FEF4C}"/>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27" name="TextBox 20">
              <a:extLst>
                <a:ext uri="{FF2B5EF4-FFF2-40B4-BE49-F238E27FC236}">
                  <a16:creationId xmlns:a16="http://schemas.microsoft.com/office/drawing/2014/main" xmlns="" id="{8E9592D0-C488-4B00-9E00-2C099BF4DD22}"/>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8" name="任意多边形: 形状 27">
            <a:extLst>
              <a:ext uri="{FF2B5EF4-FFF2-40B4-BE49-F238E27FC236}">
                <a16:creationId xmlns:a16="http://schemas.microsoft.com/office/drawing/2014/main" xmlns="" id="{E2B46693-3EE7-4822-8596-02C75487C3C0}"/>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群組 1"/>
          <p:cNvGrpSpPr/>
          <p:nvPr/>
        </p:nvGrpSpPr>
        <p:grpSpPr>
          <a:xfrm>
            <a:off x="587261" y="803778"/>
            <a:ext cx="7825017" cy="4320000"/>
            <a:chOff x="1079768" y="803778"/>
            <a:chExt cx="7825017" cy="4320000"/>
          </a:xfrm>
        </p:grpSpPr>
        <p:grpSp>
          <p:nvGrpSpPr>
            <p:cNvPr id="5" name="组合 2">
              <a:extLst>
                <a:ext uri="{FF2B5EF4-FFF2-40B4-BE49-F238E27FC236}">
                  <a16:creationId xmlns:a16="http://schemas.microsoft.com/office/drawing/2014/main" xmlns="" id="{F7047A92-69D2-4021-873E-09DCA161E9F9}"/>
                </a:ext>
              </a:extLst>
            </p:cNvPr>
            <p:cNvGrpSpPr>
              <a:grpSpLocks/>
            </p:cNvGrpSpPr>
            <p:nvPr/>
          </p:nvGrpSpPr>
          <p:grpSpPr bwMode="auto">
            <a:xfrm>
              <a:off x="1079768" y="803778"/>
              <a:ext cx="7825017" cy="4320000"/>
              <a:chOff x="0" y="0"/>
              <a:chExt cx="3536515" cy="2133600"/>
            </a:xfrm>
          </p:grpSpPr>
          <p:pic>
            <p:nvPicPr>
              <p:cNvPr id="6" name="Picture 3">
                <a:extLst>
                  <a:ext uri="{FF2B5EF4-FFF2-40B4-BE49-F238E27FC236}">
                    <a16:creationId xmlns:a16="http://schemas.microsoft.com/office/drawing/2014/main" xmlns="" id="{46AE80CD-E1C4-431E-B781-0344171776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
                <a:extLst>
                  <a:ext uri="{FF2B5EF4-FFF2-40B4-BE49-F238E27FC236}">
                    <a16:creationId xmlns:a16="http://schemas.microsoft.com/office/drawing/2014/main" xmlns="" id="{E1FD67DE-4D09-49EF-87F4-4902C678325F}"/>
                  </a:ext>
                </a:extLst>
              </p:cNvPr>
              <p:cNvSpPr>
                <a:spLocks noChangeArrowheads="1"/>
              </p:cNvSpPr>
              <p:nvPr/>
            </p:nvSpPr>
            <p:spPr bwMode="auto">
              <a:xfrm>
                <a:off x="524581" y="255892"/>
                <a:ext cx="2450592" cy="1530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sz="2352" dirty="0">
                  <a:latin typeface="Arial" panose="020B0604020202020204" pitchFamily="34" charset="0"/>
                  <a:ea typeface="微软雅黑" panose="020B0503020204020204" pitchFamily="34" charset="-122"/>
                  <a:cs typeface="Calibri" pitchFamily="34" charset="0"/>
                  <a:sym typeface="Calibri" pitchFamily="34" charset="0"/>
                </a:endParaRPr>
              </a:p>
            </p:txBody>
          </p:sp>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474" y="1321895"/>
              <a:ext cx="5422266" cy="309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968" y="1321895"/>
            <a:ext cx="5422266" cy="309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7967" y="1321894"/>
            <a:ext cx="5422266" cy="309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7968" y="1321893"/>
            <a:ext cx="5422266" cy="309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7967" y="1323505"/>
            <a:ext cx="5422266" cy="30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7968" y="1323505"/>
            <a:ext cx="5422265" cy="30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7967" y="1321892"/>
            <a:ext cx="5422266" cy="309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3901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300"/>
                                        <p:tgtEl>
                                          <p:spTgt spid="2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400" fill="hold"/>
                                        <p:tgtEl>
                                          <p:spTgt spid="22"/>
                                        </p:tgtEl>
                                        <p:attrNameLst>
                                          <p:attrName>ppt_x</p:attrName>
                                        </p:attrNameLst>
                                      </p:cBhvr>
                                      <p:tavLst>
                                        <p:tav tm="0">
                                          <p:val>
                                            <p:strVal val="0-#ppt_w/2"/>
                                          </p:val>
                                        </p:tav>
                                        <p:tav tm="100000">
                                          <p:val>
                                            <p:strVal val="#ppt_x"/>
                                          </p:val>
                                        </p:tav>
                                      </p:tavLst>
                                    </p:anim>
                                    <p:anim calcmode="lin" valueType="num">
                                      <p:cBhvr additive="base">
                                        <p:cTn id="15" dur="400" fill="hold"/>
                                        <p:tgtEl>
                                          <p:spTgt spid="2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400" fill="hold"/>
                                        <p:tgtEl>
                                          <p:spTgt spid="21"/>
                                        </p:tgtEl>
                                        <p:attrNameLst>
                                          <p:attrName>ppt_x</p:attrName>
                                        </p:attrNameLst>
                                      </p:cBhvr>
                                      <p:tavLst>
                                        <p:tav tm="0">
                                          <p:val>
                                            <p:strVal val="0-#ppt_w/2"/>
                                          </p:val>
                                        </p:tav>
                                        <p:tav tm="100000">
                                          <p:val>
                                            <p:strVal val="#ppt_x"/>
                                          </p:val>
                                        </p:tav>
                                      </p:tavLst>
                                    </p:anim>
                                    <p:anim calcmode="lin" valueType="num">
                                      <p:cBhvr additive="base">
                                        <p:cTn id="20" dur="400" fill="hold"/>
                                        <p:tgtEl>
                                          <p:spTgt spid="21"/>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4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09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10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10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10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10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2D259A2F-7821-42CA-898C-7EB9EA6EF0F9}"/>
              </a:ext>
            </a:extLst>
          </p:cNvPr>
          <p:cNvSpPr txBox="1"/>
          <p:nvPr/>
        </p:nvSpPr>
        <p:spPr>
          <a:xfrm>
            <a:off x="907976" y="292746"/>
            <a:ext cx="2067957" cy="461665"/>
          </a:xfrm>
          <a:prstGeom prst="rect">
            <a:avLst/>
          </a:prstGeom>
          <a:noFill/>
        </p:spPr>
        <p:txBody>
          <a:bodyPr wrap="square" rtlCol="0">
            <a:spAutoFit/>
          </a:bodyPr>
          <a:lstStyle/>
          <a:p>
            <a:r>
              <a:rPr lang="zh-TW" altLang="en-US" sz="2400" dirty="0">
                <a:effectLst>
                  <a:outerShdw blurRad="38100" dist="38100" dir="2700000" algn="tl">
                    <a:srgbClr val="000000">
                      <a:alpha val="43137"/>
                    </a:srgbClr>
                  </a:outerShdw>
                </a:effectLst>
                <a:latin typeface="Adobe 仿宋 Std R" pitchFamily="18" charset="-128"/>
                <a:ea typeface="Adobe 仿宋 Std R" pitchFamily="18" charset="-128"/>
              </a:rPr>
              <a:t>網頁主結構</a:t>
            </a:r>
            <a:endParaRPr lang="zh-CN" altLang="en-US" sz="2400" dirty="0">
              <a:effectLst>
                <a:outerShdw blurRad="38100" dist="38100" dir="2700000" algn="tl">
                  <a:srgbClr val="000000">
                    <a:alpha val="43137"/>
                  </a:srgbClr>
                </a:outerShdw>
              </a:effectLst>
              <a:latin typeface="Adobe 仿宋 Std R" pitchFamily="18" charset="-128"/>
              <a:ea typeface="Adobe 仿宋 Std R" pitchFamily="18" charset="-128"/>
            </a:endParaRPr>
          </a:p>
        </p:txBody>
      </p:sp>
      <p:sp>
        <p:nvSpPr>
          <p:cNvPr id="22" name="矩形 21">
            <a:extLst>
              <a:ext uri="{FF2B5EF4-FFF2-40B4-BE49-F238E27FC236}">
                <a16:creationId xmlns:a16="http://schemas.microsoft.com/office/drawing/2014/main" xmlns="" id="{D680D95C-5D96-44AF-B68F-072FECF6068D}"/>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dirty="0">
                <a:solidFill>
                  <a:prstClr val="white"/>
                </a:solidFill>
                <a:latin typeface="Agency FB" panose="020B0503020202020204" pitchFamily="34" charset="0"/>
              </a:rPr>
              <a:t>0</a:t>
            </a:r>
            <a:r>
              <a:rPr lang="en-US" altLang="zh-TW" sz="2000" dirty="0">
                <a:solidFill>
                  <a:prstClr val="white"/>
                </a:solidFill>
                <a:latin typeface="Agency FB" panose="020B0503020202020204" pitchFamily="34" charset="0"/>
              </a:rPr>
              <a:t>4</a:t>
            </a:r>
            <a:endParaRPr lang="zh-CN" altLang="en-US" sz="2000" dirty="0">
              <a:solidFill>
                <a:prstClr val="white"/>
              </a:solidFill>
              <a:latin typeface="Agency FB" panose="020B0503020202020204" pitchFamily="34" charset="0"/>
            </a:endParaRPr>
          </a:p>
        </p:txBody>
      </p:sp>
      <p:cxnSp>
        <p:nvCxnSpPr>
          <p:cNvPr id="23" name="直接连接符 22">
            <a:extLst>
              <a:ext uri="{FF2B5EF4-FFF2-40B4-BE49-F238E27FC236}">
                <a16:creationId xmlns:a16="http://schemas.microsoft.com/office/drawing/2014/main" xmlns="" id="{E6CA392E-7272-411F-8D64-FF875CF2162F}"/>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B4FB132F-2B1B-407D-A25D-290E4057C2EB}"/>
              </a:ext>
            </a:extLst>
          </p:cNvPr>
          <p:cNvGrpSpPr/>
          <p:nvPr/>
        </p:nvGrpSpPr>
        <p:grpSpPr>
          <a:xfrm>
            <a:off x="6836829" y="219003"/>
            <a:ext cx="2812751" cy="584775"/>
            <a:chOff x="6836829" y="219003"/>
            <a:chExt cx="2812751" cy="584775"/>
          </a:xfrm>
        </p:grpSpPr>
        <p:sp>
          <p:nvSpPr>
            <p:cNvPr id="25" name="TextBox 20">
              <a:extLst>
                <a:ext uri="{FF2B5EF4-FFF2-40B4-BE49-F238E27FC236}">
                  <a16:creationId xmlns:a16="http://schemas.microsoft.com/office/drawing/2014/main" xmlns="" id="{D72FA25B-BE17-473A-BD2F-6982E7861876}"/>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6" name="TextBox 20">
              <a:extLst>
                <a:ext uri="{FF2B5EF4-FFF2-40B4-BE49-F238E27FC236}">
                  <a16:creationId xmlns:a16="http://schemas.microsoft.com/office/drawing/2014/main" xmlns="" id="{88C8368A-CE9B-48F7-A04C-F6AFFE3FEF4C}"/>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27" name="TextBox 20">
              <a:extLst>
                <a:ext uri="{FF2B5EF4-FFF2-40B4-BE49-F238E27FC236}">
                  <a16:creationId xmlns:a16="http://schemas.microsoft.com/office/drawing/2014/main" xmlns="" id="{8E9592D0-C488-4B00-9E00-2C099BF4DD22}"/>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8" name="任意多边形: 形状 27">
            <a:extLst>
              <a:ext uri="{FF2B5EF4-FFF2-40B4-BE49-F238E27FC236}">
                <a16:creationId xmlns:a16="http://schemas.microsoft.com/office/drawing/2014/main" xmlns="" id="{E2B46693-3EE7-4822-8596-02C75487C3C0}"/>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群組 2"/>
          <p:cNvGrpSpPr/>
          <p:nvPr/>
        </p:nvGrpSpPr>
        <p:grpSpPr>
          <a:xfrm>
            <a:off x="3458118" y="744793"/>
            <a:ext cx="2083303" cy="4276469"/>
            <a:chOff x="3458118" y="744793"/>
            <a:chExt cx="2083303" cy="4276469"/>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18" y="744793"/>
              <a:ext cx="2083303" cy="4276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2609" y="1325803"/>
              <a:ext cx="1769016" cy="310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2609" y="1325803"/>
            <a:ext cx="1769016" cy="310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2610" y="1325803"/>
            <a:ext cx="1769016" cy="310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2610" y="1325803"/>
            <a:ext cx="1769015" cy="310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2611" y="1325803"/>
            <a:ext cx="1769016" cy="310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12609" y="1325803"/>
            <a:ext cx="1769018" cy="310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12611" y="1325803"/>
            <a:ext cx="1769014" cy="310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3588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300"/>
                                        <p:tgtEl>
                                          <p:spTgt spid="2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400" fill="hold"/>
                                        <p:tgtEl>
                                          <p:spTgt spid="22"/>
                                        </p:tgtEl>
                                        <p:attrNameLst>
                                          <p:attrName>ppt_x</p:attrName>
                                        </p:attrNameLst>
                                      </p:cBhvr>
                                      <p:tavLst>
                                        <p:tav tm="0">
                                          <p:val>
                                            <p:strVal val="0-#ppt_w/2"/>
                                          </p:val>
                                        </p:tav>
                                        <p:tav tm="100000">
                                          <p:val>
                                            <p:strVal val="#ppt_x"/>
                                          </p:val>
                                        </p:tav>
                                      </p:tavLst>
                                    </p:anim>
                                    <p:anim calcmode="lin" valueType="num">
                                      <p:cBhvr additive="base">
                                        <p:cTn id="15" dur="400" fill="hold"/>
                                        <p:tgtEl>
                                          <p:spTgt spid="2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400" fill="hold"/>
                                        <p:tgtEl>
                                          <p:spTgt spid="21"/>
                                        </p:tgtEl>
                                        <p:attrNameLst>
                                          <p:attrName>ppt_x</p:attrName>
                                        </p:attrNameLst>
                                      </p:cBhvr>
                                      <p:tavLst>
                                        <p:tav tm="0">
                                          <p:val>
                                            <p:strVal val="0-#ppt_w/2"/>
                                          </p:val>
                                        </p:tav>
                                        <p:tav tm="100000">
                                          <p:val>
                                            <p:strVal val="#ppt_x"/>
                                          </p:val>
                                        </p:tav>
                                      </p:tavLst>
                                    </p:anim>
                                    <p:anim calcmode="lin" valueType="num">
                                      <p:cBhvr additive="base">
                                        <p:cTn id="20" dur="400" fill="hold"/>
                                        <p:tgtEl>
                                          <p:spTgt spid="21"/>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4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07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07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3">
            <a:extLst>
              <a:ext uri="{FF2B5EF4-FFF2-40B4-BE49-F238E27FC236}">
                <a16:creationId xmlns:a16="http://schemas.microsoft.com/office/drawing/2014/main" xmlns="" id="{AA3AF6F0-1960-46EB-8041-EC2E9438CA89}"/>
              </a:ext>
            </a:extLst>
          </p:cNvPr>
          <p:cNvGrpSpPr>
            <a:grpSpLocks/>
          </p:cNvGrpSpPr>
          <p:nvPr/>
        </p:nvGrpSpPr>
        <p:grpSpPr bwMode="auto">
          <a:xfrm>
            <a:off x="3200112" y="1447597"/>
            <a:ext cx="2599316" cy="1567989"/>
            <a:chOff x="0" y="0"/>
            <a:chExt cx="3536515" cy="2133600"/>
          </a:xfrm>
        </p:grpSpPr>
        <p:pic>
          <p:nvPicPr>
            <p:cNvPr id="3" name="Picture 4">
              <a:extLst>
                <a:ext uri="{FF2B5EF4-FFF2-40B4-BE49-F238E27FC236}">
                  <a16:creationId xmlns:a16="http://schemas.microsoft.com/office/drawing/2014/main" xmlns="" id="{4A9622EC-FDA3-4F23-A145-A648B98B52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8">
              <a:extLst>
                <a:ext uri="{FF2B5EF4-FFF2-40B4-BE49-F238E27FC236}">
                  <a16:creationId xmlns:a16="http://schemas.microsoft.com/office/drawing/2014/main" xmlns="" id="{CE58174C-A7EC-42C0-BE4F-08A85D3340FA}"/>
                </a:ext>
              </a:extLst>
            </p:cNvPr>
            <p:cNvSpPr>
              <a:spLocks noChangeArrowheads="1"/>
            </p:cNvSpPr>
            <p:nvPr/>
          </p:nvSpPr>
          <p:spPr bwMode="auto">
            <a:xfrm>
              <a:off x="519687" y="255892"/>
              <a:ext cx="2450592" cy="1530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sz="2352" dirty="0">
                <a:latin typeface="Arial" panose="020B0604020202020204" pitchFamily="34" charset="0"/>
                <a:ea typeface="微软雅黑" panose="020B0503020204020204" pitchFamily="34" charset="-122"/>
                <a:cs typeface="Calibri" pitchFamily="34" charset="0"/>
                <a:sym typeface="Calibri" pitchFamily="34" charset="0"/>
              </a:endParaRPr>
            </a:p>
          </p:txBody>
        </p:sp>
      </p:grpSp>
      <p:grpSp>
        <p:nvGrpSpPr>
          <p:cNvPr id="5" name="组合 2">
            <a:extLst>
              <a:ext uri="{FF2B5EF4-FFF2-40B4-BE49-F238E27FC236}">
                <a16:creationId xmlns:a16="http://schemas.microsoft.com/office/drawing/2014/main" xmlns="" id="{F7047A92-69D2-4021-873E-09DCA161E9F9}"/>
              </a:ext>
            </a:extLst>
          </p:cNvPr>
          <p:cNvGrpSpPr>
            <a:grpSpLocks/>
          </p:cNvGrpSpPr>
          <p:nvPr/>
        </p:nvGrpSpPr>
        <p:grpSpPr bwMode="auto">
          <a:xfrm>
            <a:off x="661461" y="1447597"/>
            <a:ext cx="2599316" cy="1567989"/>
            <a:chOff x="0" y="0"/>
            <a:chExt cx="3536515" cy="2133600"/>
          </a:xfrm>
        </p:grpSpPr>
        <p:pic>
          <p:nvPicPr>
            <p:cNvPr id="6" name="Picture 3">
              <a:extLst>
                <a:ext uri="{FF2B5EF4-FFF2-40B4-BE49-F238E27FC236}">
                  <a16:creationId xmlns:a16="http://schemas.microsoft.com/office/drawing/2014/main" xmlns="" id="{46AE80CD-E1C4-431E-B781-0344171776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
              <a:extLst>
                <a:ext uri="{FF2B5EF4-FFF2-40B4-BE49-F238E27FC236}">
                  <a16:creationId xmlns:a16="http://schemas.microsoft.com/office/drawing/2014/main" xmlns="" id="{E1FD67DE-4D09-49EF-87F4-4902C678325F}"/>
                </a:ext>
              </a:extLst>
            </p:cNvPr>
            <p:cNvSpPr>
              <a:spLocks noChangeArrowheads="1"/>
            </p:cNvSpPr>
            <p:nvPr/>
          </p:nvSpPr>
          <p:spPr bwMode="auto">
            <a:xfrm>
              <a:off x="524581" y="255892"/>
              <a:ext cx="2450592" cy="1530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sz="2352" dirty="0">
                <a:latin typeface="Arial" panose="020B0604020202020204" pitchFamily="34" charset="0"/>
                <a:ea typeface="微软雅黑" panose="020B0503020204020204" pitchFamily="34" charset="-122"/>
                <a:cs typeface="Calibri" pitchFamily="34" charset="0"/>
                <a:sym typeface="Calibri" pitchFamily="34" charset="0"/>
              </a:endParaRPr>
            </a:p>
          </p:txBody>
        </p:sp>
      </p:grpSp>
      <p:grpSp>
        <p:nvGrpSpPr>
          <p:cNvPr id="8" name="组合 7">
            <a:extLst>
              <a:ext uri="{FF2B5EF4-FFF2-40B4-BE49-F238E27FC236}">
                <a16:creationId xmlns:a16="http://schemas.microsoft.com/office/drawing/2014/main" xmlns="" id="{0630270C-612A-440D-B5E9-B585C0EFC469}"/>
              </a:ext>
            </a:extLst>
          </p:cNvPr>
          <p:cNvGrpSpPr>
            <a:grpSpLocks/>
          </p:cNvGrpSpPr>
          <p:nvPr/>
        </p:nvGrpSpPr>
        <p:grpSpPr bwMode="auto">
          <a:xfrm>
            <a:off x="5738763" y="1447597"/>
            <a:ext cx="2598150" cy="1567989"/>
            <a:chOff x="0" y="0"/>
            <a:chExt cx="3536515" cy="2133600"/>
          </a:xfrm>
        </p:grpSpPr>
        <p:pic>
          <p:nvPicPr>
            <p:cNvPr id="9" name="Picture 5">
              <a:extLst>
                <a:ext uri="{FF2B5EF4-FFF2-40B4-BE49-F238E27FC236}">
                  <a16:creationId xmlns:a16="http://schemas.microsoft.com/office/drawing/2014/main" xmlns="" id="{A9A8E922-193A-4A03-A6DA-18DB27961B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0">
              <a:extLst>
                <a:ext uri="{FF2B5EF4-FFF2-40B4-BE49-F238E27FC236}">
                  <a16:creationId xmlns:a16="http://schemas.microsoft.com/office/drawing/2014/main" xmlns="" id="{49983524-26E1-49D9-890E-6A7BBEA74407}"/>
                </a:ext>
              </a:extLst>
            </p:cNvPr>
            <p:cNvSpPr>
              <a:spLocks noChangeArrowheads="1"/>
            </p:cNvSpPr>
            <p:nvPr/>
          </p:nvSpPr>
          <p:spPr bwMode="auto">
            <a:xfrm>
              <a:off x="515715" y="255890"/>
              <a:ext cx="2450592" cy="15300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sz="2352">
                <a:latin typeface="Arial" panose="020B0604020202020204" pitchFamily="34" charset="0"/>
                <a:ea typeface="微软雅黑" panose="020B0503020204020204" pitchFamily="34" charset="-122"/>
                <a:cs typeface="Calibri" pitchFamily="34" charset="0"/>
                <a:sym typeface="Calibri" pitchFamily="34" charset="0"/>
              </a:endParaRPr>
            </a:p>
          </p:txBody>
        </p:sp>
      </p:grpSp>
      <p:sp>
        <p:nvSpPr>
          <p:cNvPr id="11" name="矩形 37">
            <a:extLst>
              <a:ext uri="{FF2B5EF4-FFF2-40B4-BE49-F238E27FC236}">
                <a16:creationId xmlns:a16="http://schemas.microsoft.com/office/drawing/2014/main" xmlns="" id="{02F3ADE3-0684-44C0-9FC9-A75EA9EF6527}"/>
              </a:ext>
            </a:extLst>
          </p:cNvPr>
          <p:cNvSpPr>
            <a:spLocks noChangeArrowheads="1"/>
          </p:cNvSpPr>
          <p:nvPr/>
        </p:nvSpPr>
        <p:spPr bwMode="auto">
          <a:xfrm>
            <a:off x="986958" y="941266"/>
            <a:ext cx="7050120" cy="3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7193" tIns="33597" rIns="67193" bIns="33597">
            <a:spAutoFit/>
          </a:bodyPr>
          <a:lstStyle/>
          <a:p>
            <a:pPr>
              <a:lnSpc>
                <a:spcPct val="130000"/>
              </a:lnSpc>
            </a:pPr>
            <a:r>
              <a:rPr lang="zh-CN" altLang="en-US" sz="800" dirty="0" smtClean="0">
                <a:solidFill>
                  <a:schemeClr val="bg1">
                    <a:lumMod val="50000"/>
                  </a:schemeClr>
                </a:solidFill>
                <a:latin typeface="微软雅黑" pitchFamily="34" charset="-122"/>
                <a:ea typeface="微软雅黑" pitchFamily="34" charset="-122"/>
              </a:rPr>
              <a:t>您的內容打在這裡，或者通過複製文本後，在此狂中選擇粘貼。您的內容打在這裡，或者通過複製文本後，在此狂中選擇粘貼。您的內容打在這裡，或者通過複製文本後，在此狂中選擇粘貼。</a:t>
            </a:r>
            <a:endParaRPr lang="en-GB" altLang="zh-CN" sz="732"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2" name="矩形 38">
            <a:extLst>
              <a:ext uri="{FF2B5EF4-FFF2-40B4-BE49-F238E27FC236}">
                <a16:creationId xmlns:a16="http://schemas.microsoft.com/office/drawing/2014/main" xmlns="" id="{06B2B988-5941-488A-80DE-45192149F4A9}"/>
              </a:ext>
            </a:extLst>
          </p:cNvPr>
          <p:cNvSpPr>
            <a:spLocks noChangeArrowheads="1"/>
          </p:cNvSpPr>
          <p:nvPr/>
        </p:nvSpPr>
        <p:spPr bwMode="auto">
          <a:xfrm>
            <a:off x="1376444" y="3241446"/>
            <a:ext cx="1212917" cy="28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93" tIns="33597" rIns="67193" bIns="33597">
            <a:spAutoFit/>
          </a:bodyPr>
          <a:lstStyle/>
          <a:p>
            <a:pPr algn="ctr">
              <a:defRPr/>
            </a:pPr>
            <a:r>
              <a:rPr lang="zh-CN" altLang="en-US" sz="1394" dirty="0" smtClean="0">
                <a:solidFill>
                  <a:schemeClr val="tx1">
                    <a:lumMod val="65000"/>
                    <a:lumOff val="35000"/>
                  </a:schemeClr>
                </a:solidFill>
                <a:latin typeface="Arial" panose="020B0604020202020204" pitchFamily="34" charset="0"/>
                <a:ea typeface="微软雅黑" panose="020B0503020204020204" pitchFamily="34" charset="-122"/>
              </a:rPr>
              <a:t>第一重點工作</a:t>
            </a:r>
            <a:endParaRPr lang="zh-CN" altLang="en-US" sz="1394"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3" name="矩形 47">
            <a:extLst>
              <a:ext uri="{FF2B5EF4-FFF2-40B4-BE49-F238E27FC236}">
                <a16:creationId xmlns:a16="http://schemas.microsoft.com/office/drawing/2014/main" xmlns="" id="{F2D80C9B-CFE1-43FB-BEB1-036567972CE0}"/>
              </a:ext>
            </a:extLst>
          </p:cNvPr>
          <p:cNvSpPr>
            <a:spLocks noChangeArrowheads="1"/>
          </p:cNvSpPr>
          <p:nvPr/>
        </p:nvSpPr>
        <p:spPr bwMode="auto">
          <a:xfrm>
            <a:off x="1105959" y="3639748"/>
            <a:ext cx="1711488" cy="3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7193" tIns="33597" rIns="67193" bIns="33597">
            <a:spAutoFit/>
          </a:bodyPr>
          <a:lstStyle/>
          <a:p>
            <a:pPr algn="ctr">
              <a:lnSpc>
                <a:spcPct val="130000"/>
              </a:lnSpc>
            </a:pPr>
            <a:r>
              <a:rPr lang="zh-CN" altLang="en-US" sz="8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en-GB" altLang="zh-CN" sz="732"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4" name="矩形 51">
            <a:extLst>
              <a:ext uri="{FF2B5EF4-FFF2-40B4-BE49-F238E27FC236}">
                <a16:creationId xmlns:a16="http://schemas.microsoft.com/office/drawing/2014/main" xmlns="" id="{E853EF97-BD1E-48AC-90DB-DA5354C33CD2}"/>
              </a:ext>
            </a:extLst>
          </p:cNvPr>
          <p:cNvSpPr>
            <a:spLocks noChangeArrowheads="1"/>
          </p:cNvSpPr>
          <p:nvPr/>
        </p:nvSpPr>
        <p:spPr bwMode="auto">
          <a:xfrm>
            <a:off x="3915093" y="3241446"/>
            <a:ext cx="1212917" cy="28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93" tIns="33597" rIns="67193" bIns="33597">
            <a:spAutoFit/>
          </a:bodyPr>
          <a:lstStyle/>
          <a:p>
            <a:pPr algn="ctr">
              <a:defRPr/>
            </a:pPr>
            <a:r>
              <a:rPr lang="zh-CN" altLang="en-US" sz="1394" dirty="0" smtClean="0">
                <a:solidFill>
                  <a:schemeClr val="tx1">
                    <a:lumMod val="65000"/>
                    <a:lumOff val="35000"/>
                  </a:schemeClr>
                </a:solidFill>
                <a:latin typeface="Arial" panose="020B0604020202020204" pitchFamily="34" charset="0"/>
                <a:ea typeface="微软雅黑" panose="020B0503020204020204" pitchFamily="34" charset="-122"/>
              </a:rPr>
              <a:t>第一重點工作</a:t>
            </a:r>
            <a:endParaRPr lang="zh-CN" altLang="en-US" sz="1394"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5" name="矩形 47">
            <a:extLst>
              <a:ext uri="{FF2B5EF4-FFF2-40B4-BE49-F238E27FC236}">
                <a16:creationId xmlns:a16="http://schemas.microsoft.com/office/drawing/2014/main" xmlns="" id="{7F92C7C0-69BA-475E-A663-3C70904A53A2}"/>
              </a:ext>
            </a:extLst>
          </p:cNvPr>
          <p:cNvSpPr>
            <a:spLocks noChangeArrowheads="1"/>
          </p:cNvSpPr>
          <p:nvPr/>
        </p:nvSpPr>
        <p:spPr bwMode="auto">
          <a:xfrm>
            <a:off x="3643443" y="3639748"/>
            <a:ext cx="1711489" cy="3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7193" tIns="33597" rIns="67193" bIns="33597">
            <a:spAutoFit/>
          </a:bodyPr>
          <a:lstStyle/>
          <a:p>
            <a:pPr algn="ctr">
              <a:lnSpc>
                <a:spcPct val="130000"/>
              </a:lnSpc>
            </a:pPr>
            <a:r>
              <a:rPr lang="zh-CN" altLang="en-US" sz="8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en-GB" altLang="zh-CN" sz="732"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6" name="矩形 53">
            <a:extLst>
              <a:ext uri="{FF2B5EF4-FFF2-40B4-BE49-F238E27FC236}">
                <a16:creationId xmlns:a16="http://schemas.microsoft.com/office/drawing/2014/main" xmlns="" id="{9DCB4B92-A24C-45DF-BC63-AB9AB27F51A2}"/>
              </a:ext>
            </a:extLst>
          </p:cNvPr>
          <p:cNvSpPr>
            <a:spLocks noChangeArrowheads="1"/>
          </p:cNvSpPr>
          <p:nvPr/>
        </p:nvSpPr>
        <p:spPr bwMode="auto">
          <a:xfrm>
            <a:off x="6452576" y="3241446"/>
            <a:ext cx="1212917" cy="28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93" tIns="33597" rIns="67193" bIns="33597">
            <a:spAutoFit/>
          </a:bodyPr>
          <a:lstStyle/>
          <a:p>
            <a:pPr algn="ctr">
              <a:defRPr/>
            </a:pPr>
            <a:r>
              <a:rPr lang="zh-CN" altLang="en-US" sz="1394" dirty="0" smtClean="0">
                <a:solidFill>
                  <a:schemeClr val="tx1">
                    <a:lumMod val="65000"/>
                    <a:lumOff val="35000"/>
                  </a:schemeClr>
                </a:solidFill>
                <a:latin typeface="Arial" panose="020B0604020202020204" pitchFamily="34" charset="0"/>
                <a:ea typeface="微软雅黑" panose="020B0503020204020204" pitchFamily="34" charset="-122"/>
              </a:rPr>
              <a:t>第一重點工作</a:t>
            </a:r>
            <a:endParaRPr lang="zh-CN" altLang="en-US" sz="1394"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7" name="矩形 47">
            <a:extLst>
              <a:ext uri="{FF2B5EF4-FFF2-40B4-BE49-F238E27FC236}">
                <a16:creationId xmlns:a16="http://schemas.microsoft.com/office/drawing/2014/main" xmlns="" id="{2817BF07-C491-4CA0-8A76-4B231FF25566}"/>
              </a:ext>
            </a:extLst>
          </p:cNvPr>
          <p:cNvSpPr>
            <a:spLocks noChangeArrowheads="1"/>
          </p:cNvSpPr>
          <p:nvPr/>
        </p:nvSpPr>
        <p:spPr bwMode="auto">
          <a:xfrm>
            <a:off x="6182093" y="3639748"/>
            <a:ext cx="1711489" cy="3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7193" tIns="33597" rIns="67193" bIns="33597">
            <a:spAutoFit/>
          </a:bodyPr>
          <a:lstStyle/>
          <a:p>
            <a:pPr algn="ctr">
              <a:lnSpc>
                <a:spcPct val="130000"/>
              </a:lnSpc>
            </a:pPr>
            <a:r>
              <a:rPr lang="zh-CN" altLang="en-US" sz="8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en-GB" altLang="zh-CN" sz="732"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8" name="矩形 36">
            <a:extLst>
              <a:ext uri="{FF2B5EF4-FFF2-40B4-BE49-F238E27FC236}">
                <a16:creationId xmlns:a16="http://schemas.microsoft.com/office/drawing/2014/main" xmlns="" id="{BE0F13B2-D56B-46A1-B4EA-C03413124C3F}"/>
              </a:ext>
            </a:extLst>
          </p:cNvPr>
          <p:cNvSpPr>
            <a:spLocks noChangeArrowheads="1"/>
          </p:cNvSpPr>
          <p:nvPr/>
        </p:nvSpPr>
        <p:spPr bwMode="auto">
          <a:xfrm>
            <a:off x="1328791" y="3525617"/>
            <a:ext cx="1322991" cy="33599"/>
          </a:xfrm>
          <a:prstGeom prst="rect">
            <a:avLst/>
          </a:prstGeom>
          <a:solidFill>
            <a:srgbClr val="19B49B"/>
          </a:solidFill>
          <a:ln>
            <a:noFill/>
          </a:ln>
        </p:spPr>
        <p:txBody>
          <a:bodyPr anchor="ctr"/>
          <a:lstStyle/>
          <a:p>
            <a:pPr algn="ctr"/>
            <a:endParaRPr lang="zh-CN" altLang="zh-CN" sz="1470">
              <a:latin typeface="Arial" panose="020B0604020202020204" pitchFamily="34" charset="0"/>
              <a:ea typeface="微软雅黑" panose="020B0503020204020204" pitchFamily="34" charset="-122"/>
            </a:endParaRPr>
          </a:p>
        </p:txBody>
      </p:sp>
      <p:sp>
        <p:nvSpPr>
          <p:cNvPr id="19" name="矩形 36">
            <a:extLst>
              <a:ext uri="{FF2B5EF4-FFF2-40B4-BE49-F238E27FC236}">
                <a16:creationId xmlns:a16="http://schemas.microsoft.com/office/drawing/2014/main" xmlns="" id="{D506F6E9-CA1B-41FE-B162-775C08E54A76}"/>
              </a:ext>
            </a:extLst>
          </p:cNvPr>
          <p:cNvSpPr>
            <a:spLocks noChangeArrowheads="1"/>
          </p:cNvSpPr>
          <p:nvPr/>
        </p:nvSpPr>
        <p:spPr bwMode="auto">
          <a:xfrm>
            <a:off x="3872836" y="3525617"/>
            <a:ext cx="1322991" cy="33599"/>
          </a:xfrm>
          <a:prstGeom prst="rect">
            <a:avLst/>
          </a:prstGeom>
          <a:solidFill>
            <a:srgbClr val="19B49B"/>
          </a:solidFill>
          <a:ln>
            <a:noFill/>
          </a:ln>
        </p:spPr>
        <p:txBody>
          <a:bodyPr anchor="ctr"/>
          <a:lstStyle/>
          <a:p>
            <a:pPr algn="ctr"/>
            <a:endParaRPr lang="zh-CN" altLang="zh-CN" sz="1470">
              <a:latin typeface="Arial" panose="020B0604020202020204" pitchFamily="34" charset="0"/>
              <a:ea typeface="微软雅黑" panose="020B0503020204020204" pitchFamily="34" charset="-122"/>
            </a:endParaRPr>
          </a:p>
        </p:txBody>
      </p:sp>
      <p:sp>
        <p:nvSpPr>
          <p:cNvPr id="20" name="矩形 36">
            <a:extLst>
              <a:ext uri="{FF2B5EF4-FFF2-40B4-BE49-F238E27FC236}">
                <a16:creationId xmlns:a16="http://schemas.microsoft.com/office/drawing/2014/main" xmlns="" id="{37A93871-82D4-437E-B9F4-585007217C50}"/>
              </a:ext>
            </a:extLst>
          </p:cNvPr>
          <p:cNvSpPr>
            <a:spLocks noChangeArrowheads="1"/>
          </p:cNvSpPr>
          <p:nvPr/>
        </p:nvSpPr>
        <p:spPr bwMode="auto">
          <a:xfrm>
            <a:off x="6404924" y="3525617"/>
            <a:ext cx="1322991" cy="33599"/>
          </a:xfrm>
          <a:prstGeom prst="rect">
            <a:avLst/>
          </a:prstGeom>
          <a:solidFill>
            <a:srgbClr val="19B49B"/>
          </a:solidFill>
          <a:ln>
            <a:noFill/>
          </a:ln>
        </p:spPr>
        <p:txBody>
          <a:bodyPr anchor="ctr"/>
          <a:lstStyle/>
          <a:p>
            <a:pPr algn="ctr"/>
            <a:endParaRPr lang="zh-CN" altLang="zh-CN" sz="1470">
              <a:latin typeface="Arial" panose="020B0604020202020204" pitchFamily="34" charset="0"/>
              <a:ea typeface="微软雅黑" panose="020B0503020204020204" pitchFamily="34" charset="-122"/>
            </a:endParaRPr>
          </a:p>
        </p:txBody>
      </p:sp>
      <p:sp>
        <p:nvSpPr>
          <p:cNvPr id="21" name="TextBox 20">
            <a:extLst>
              <a:ext uri="{FF2B5EF4-FFF2-40B4-BE49-F238E27FC236}">
                <a16:creationId xmlns:a16="http://schemas.microsoft.com/office/drawing/2014/main" xmlns="" id="{2D259A2F-7821-42CA-898C-7EB9EA6EF0F9}"/>
              </a:ext>
            </a:extLst>
          </p:cNvPr>
          <p:cNvSpPr txBox="1"/>
          <p:nvPr/>
        </p:nvSpPr>
        <p:spPr>
          <a:xfrm>
            <a:off x="907976" y="292746"/>
            <a:ext cx="2067957" cy="461665"/>
          </a:xfrm>
          <a:prstGeom prst="rect">
            <a:avLst/>
          </a:prstGeom>
          <a:noFill/>
        </p:spPr>
        <p:txBody>
          <a:bodyPr wrap="square" rtlCol="0">
            <a:spAutoFit/>
          </a:bodyPr>
          <a:lstStyle/>
          <a:p>
            <a:r>
              <a:rPr lang="zh-CN" altLang="en-US" sz="2400" dirty="0" smtClean="0">
                <a:latin typeface="方正兰亭准黑_GBK" panose="02000000000000000000" pitchFamily="2" charset="-122"/>
                <a:ea typeface="方正兰亭准黑_GBK" panose="02000000000000000000" pitchFamily="2" charset="-122"/>
              </a:rPr>
              <a:t>重點工作回顧</a:t>
            </a:r>
            <a:endParaRPr lang="zh-CN" altLang="en-US" sz="2400" dirty="0">
              <a:latin typeface="方正兰亭准黑_GBK" panose="02000000000000000000" pitchFamily="2" charset="-122"/>
              <a:ea typeface="方正兰亭准黑_GBK" panose="02000000000000000000" pitchFamily="2" charset="-122"/>
            </a:endParaRPr>
          </a:p>
        </p:txBody>
      </p:sp>
      <p:sp>
        <p:nvSpPr>
          <p:cNvPr id="22" name="矩形 21">
            <a:extLst>
              <a:ext uri="{FF2B5EF4-FFF2-40B4-BE49-F238E27FC236}">
                <a16:creationId xmlns:a16="http://schemas.microsoft.com/office/drawing/2014/main" xmlns="" id="{D680D95C-5D96-44AF-B68F-072FECF6068D}"/>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gency FB" panose="020B0503020202020204" pitchFamily="34" charset="0"/>
              </a:rPr>
              <a:t>01</a:t>
            </a:r>
            <a:endParaRPr lang="zh-CN" altLang="en-US" sz="2400" dirty="0">
              <a:latin typeface="Agency FB" panose="020B0503020202020204" pitchFamily="34" charset="0"/>
            </a:endParaRPr>
          </a:p>
        </p:txBody>
      </p:sp>
      <p:cxnSp>
        <p:nvCxnSpPr>
          <p:cNvPr id="23" name="直接连接符 22">
            <a:extLst>
              <a:ext uri="{FF2B5EF4-FFF2-40B4-BE49-F238E27FC236}">
                <a16:creationId xmlns:a16="http://schemas.microsoft.com/office/drawing/2014/main" xmlns="" id="{E6CA392E-7272-411F-8D64-FF875CF2162F}"/>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B4FB132F-2B1B-407D-A25D-290E4057C2EB}"/>
              </a:ext>
            </a:extLst>
          </p:cNvPr>
          <p:cNvGrpSpPr/>
          <p:nvPr/>
        </p:nvGrpSpPr>
        <p:grpSpPr>
          <a:xfrm>
            <a:off x="6836829" y="219003"/>
            <a:ext cx="2812751" cy="584775"/>
            <a:chOff x="6836829" y="219003"/>
            <a:chExt cx="2812751" cy="584775"/>
          </a:xfrm>
        </p:grpSpPr>
        <p:sp>
          <p:nvSpPr>
            <p:cNvPr id="25" name="TextBox 20">
              <a:extLst>
                <a:ext uri="{FF2B5EF4-FFF2-40B4-BE49-F238E27FC236}">
                  <a16:creationId xmlns:a16="http://schemas.microsoft.com/office/drawing/2014/main" xmlns="" id="{D72FA25B-BE17-473A-BD2F-6982E7861876}"/>
                </a:ext>
              </a:extLst>
            </p:cNvPr>
            <p:cNvSpPr txBox="1"/>
            <p:nvPr/>
          </p:nvSpPr>
          <p:spPr>
            <a:xfrm>
              <a:off x="6836829" y="219003"/>
              <a:ext cx="2067957" cy="584775"/>
            </a:xfrm>
            <a:prstGeom prst="rect">
              <a:avLst/>
            </a:prstGeom>
            <a:noFill/>
          </p:spPr>
          <p:txBody>
            <a:bodyPr wrap="square" rtlCol="0">
              <a:spAutoFit/>
            </a:bodyPr>
            <a:lstStyle/>
            <a:p>
              <a:r>
                <a:rPr lang="en-US" altLang="zh-CN" sz="3200" dirty="0">
                  <a:solidFill>
                    <a:srgbClr val="19B49B"/>
                  </a:solidFill>
                  <a:latin typeface="Agency FB" panose="020B0503020202020204" pitchFamily="34" charset="0"/>
                  <a:ea typeface="方正兰亭准黑_GBK" panose="02000000000000000000" pitchFamily="2" charset="-122"/>
                </a:rPr>
                <a:t>LOGO</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6" name="TextBox 20">
              <a:extLst>
                <a:ext uri="{FF2B5EF4-FFF2-40B4-BE49-F238E27FC236}">
                  <a16:creationId xmlns:a16="http://schemas.microsoft.com/office/drawing/2014/main" xmlns="" id="{88C8368A-CE9B-48F7-A04C-F6AFFE3FEF4C}"/>
                </a:ext>
              </a:extLst>
            </p:cNvPr>
            <p:cNvSpPr txBox="1"/>
            <p:nvPr/>
          </p:nvSpPr>
          <p:spPr>
            <a:xfrm>
              <a:off x="7581623" y="322241"/>
              <a:ext cx="2067957" cy="276999"/>
            </a:xfrm>
            <a:prstGeom prst="rect">
              <a:avLst/>
            </a:prstGeom>
            <a:noFill/>
          </p:spPr>
          <p:txBody>
            <a:bodyPr wrap="square" rtlCol="0">
              <a:spAutoFit/>
            </a:bodyPr>
            <a:lstStyle/>
            <a:p>
              <a:r>
                <a:rPr lang="zh-CN" altLang="en-US" sz="1200" dirty="0" smtClean="0">
                  <a:latin typeface="Agency FB" panose="020B0503020202020204" pitchFamily="34" charset="0"/>
                  <a:ea typeface="方正兰亭准黑_GBK" panose="02000000000000000000" pitchFamily="2" charset="-122"/>
                </a:rPr>
                <a:t>您的公司名稱</a:t>
              </a:r>
              <a:endParaRPr lang="zh-CN" altLang="en-US" sz="1200" dirty="0">
                <a:latin typeface="Agency FB" panose="020B0503020202020204" pitchFamily="34" charset="0"/>
                <a:ea typeface="方正兰亭准黑_GBK" panose="02000000000000000000" pitchFamily="2" charset="-122"/>
              </a:endParaRPr>
            </a:p>
          </p:txBody>
        </p:sp>
        <p:sp>
          <p:nvSpPr>
            <p:cNvPr id="27" name="TextBox 20">
              <a:extLst>
                <a:ext uri="{FF2B5EF4-FFF2-40B4-BE49-F238E27FC236}">
                  <a16:creationId xmlns:a16="http://schemas.microsoft.com/office/drawing/2014/main" xmlns="" id="{8E9592D0-C488-4B00-9E00-2C099BF4DD22}"/>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YOUR COMPANY NAME</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8" name="任意多边形: 形状 27">
            <a:extLst>
              <a:ext uri="{FF2B5EF4-FFF2-40B4-BE49-F238E27FC236}">
                <a16:creationId xmlns:a16="http://schemas.microsoft.com/office/drawing/2014/main" xmlns="" id="{E2B46693-3EE7-4822-8596-02C75487C3C0}"/>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70883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300"/>
                                        <p:tgtEl>
                                          <p:spTgt spid="2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400" fill="hold"/>
                                        <p:tgtEl>
                                          <p:spTgt spid="22"/>
                                        </p:tgtEl>
                                        <p:attrNameLst>
                                          <p:attrName>ppt_x</p:attrName>
                                        </p:attrNameLst>
                                      </p:cBhvr>
                                      <p:tavLst>
                                        <p:tav tm="0">
                                          <p:val>
                                            <p:strVal val="0-#ppt_w/2"/>
                                          </p:val>
                                        </p:tav>
                                        <p:tav tm="100000">
                                          <p:val>
                                            <p:strVal val="#ppt_x"/>
                                          </p:val>
                                        </p:tav>
                                      </p:tavLst>
                                    </p:anim>
                                    <p:anim calcmode="lin" valueType="num">
                                      <p:cBhvr additive="base">
                                        <p:cTn id="15" dur="400" fill="hold"/>
                                        <p:tgtEl>
                                          <p:spTgt spid="2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400" fill="hold"/>
                                        <p:tgtEl>
                                          <p:spTgt spid="21"/>
                                        </p:tgtEl>
                                        <p:attrNameLst>
                                          <p:attrName>ppt_x</p:attrName>
                                        </p:attrNameLst>
                                      </p:cBhvr>
                                      <p:tavLst>
                                        <p:tav tm="0">
                                          <p:val>
                                            <p:strVal val="0-#ppt_w/2"/>
                                          </p:val>
                                        </p:tav>
                                        <p:tav tm="100000">
                                          <p:val>
                                            <p:strVal val="#ppt_x"/>
                                          </p:val>
                                        </p:tav>
                                      </p:tavLst>
                                    </p:anim>
                                    <p:anim calcmode="lin" valueType="num">
                                      <p:cBhvr additive="base">
                                        <p:cTn id="20" dur="400" fill="hold"/>
                                        <p:tgtEl>
                                          <p:spTgt spid="21"/>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400"/>
                                        <p:tgtEl>
                                          <p:spTgt spid="24"/>
                                        </p:tgtEl>
                                      </p:cBhvr>
                                    </p:animEffect>
                                  </p:childTnLst>
                                </p:cTn>
                              </p:par>
                            </p:childTnLst>
                          </p:cTn>
                        </p:par>
                        <p:par>
                          <p:cTn id="24" fill="hold">
                            <p:stCondLst>
                              <p:cond delay="98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1480"/>
                            </p:stCondLst>
                            <p:childTnLst>
                              <p:par>
                                <p:cTn id="29" presetID="12"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p:tgtEl>
                                          <p:spTgt spid="2"/>
                                        </p:tgtEl>
                                        <p:attrNameLst>
                                          <p:attrName>ppt_y</p:attrName>
                                        </p:attrNameLst>
                                      </p:cBhvr>
                                      <p:tavLst>
                                        <p:tav tm="0">
                                          <p:val>
                                            <p:strVal val="#ppt_y-#ppt_h*1.125000"/>
                                          </p:val>
                                        </p:tav>
                                        <p:tav tm="100000">
                                          <p:val>
                                            <p:strVal val="#ppt_y"/>
                                          </p:val>
                                        </p:tav>
                                      </p:tavLst>
                                    </p:anim>
                                    <p:animEffect>
                                      <p:cBhvr>
                                        <p:cTn id="32" dur="500"/>
                                        <p:tgtEl>
                                          <p:spTgt spid="2"/>
                                        </p:tgtEl>
                                      </p:cBhvr>
                                    </p:animEffect>
                                  </p:childTnLst>
                                </p:cTn>
                              </p:par>
                            </p:childTnLst>
                          </p:cTn>
                        </p:par>
                        <p:par>
                          <p:cTn id="33" fill="hold">
                            <p:stCondLst>
                              <p:cond delay="1980"/>
                            </p:stCondLst>
                            <p:childTnLst>
                              <p:par>
                                <p:cTn id="34" presetID="12" presetClass="entr" presetSubtype="2"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p:tgtEl>
                                          <p:spTgt spid="5"/>
                                        </p:tgtEl>
                                        <p:attrNameLst>
                                          <p:attrName>ppt_x</p:attrName>
                                        </p:attrNameLst>
                                      </p:cBhvr>
                                      <p:tavLst>
                                        <p:tav tm="0">
                                          <p:val>
                                            <p:strVal val="#ppt_x+#ppt_w*1.125000"/>
                                          </p:val>
                                        </p:tav>
                                        <p:tav tm="100000">
                                          <p:val>
                                            <p:strVal val="#ppt_x"/>
                                          </p:val>
                                        </p:tav>
                                      </p:tavLst>
                                    </p:anim>
                                    <p:animEffect>
                                      <p:cBhvr>
                                        <p:cTn id="37" dur="500"/>
                                        <p:tgtEl>
                                          <p:spTgt spid="5"/>
                                        </p:tgtEl>
                                      </p:cBhvr>
                                    </p:animEffect>
                                  </p:childTnLst>
                                </p:cTn>
                              </p:par>
                            </p:childTnLst>
                          </p:cTn>
                        </p:par>
                        <p:par>
                          <p:cTn id="38" fill="hold">
                            <p:stCondLst>
                              <p:cond delay="2480"/>
                            </p:stCondLst>
                            <p:childTnLst>
                              <p:par>
                                <p:cTn id="39" presetID="12" presetClass="entr" presetSubtype="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p:tgtEl>
                                          <p:spTgt spid="8"/>
                                        </p:tgtEl>
                                        <p:attrNameLst>
                                          <p:attrName>ppt_x</p:attrName>
                                        </p:attrNameLst>
                                      </p:cBhvr>
                                      <p:tavLst>
                                        <p:tav tm="0">
                                          <p:val>
                                            <p:strVal val="#ppt_x-#ppt_w*1.125000"/>
                                          </p:val>
                                        </p:tav>
                                        <p:tav tm="100000">
                                          <p:val>
                                            <p:strVal val="#ppt_x"/>
                                          </p:val>
                                        </p:tav>
                                      </p:tavLst>
                                    </p:anim>
                                    <p:animEffect>
                                      <p:cBhvr>
                                        <p:cTn id="42" dur="500"/>
                                        <p:tgtEl>
                                          <p:spTgt spid="8"/>
                                        </p:tgtEl>
                                      </p:cBhvr>
                                    </p:animEffect>
                                  </p:childTnLst>
                                </p:cTn>
                              </p:par>
                            </p:childTnLst>
                          </p:cTn>
                        </p:par>
                        <p:par>
                          <p:cTn id="43" fill="hold">
                            <p:stCondLst>
                              <p:cond delay="2980"/>
                            </p:stCondLst>
                            <p:childTnLst>
                              <p:par>
                                <p:cTn id="44" presetID="23" presetClass="entr" presetSubtype="1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3480"/>
                            </p:stCondLst>
                            <p:childTnLst>
                              <p:par>
                                <p:cTn id="49" presetID="29"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ppt_x</p:attrName>
                                        </p:attrNameLst>
                                      </p:cBhvr>
                                      <p:tavLst>
                                        <p:tav tm="0">
                                          <p:val>
                                            <p:strVal val="#ppt_x-.2"/>
                                          </p:val>
                                        </p:tav>
                                        <p:tav tm="100000">
                                          <p:val>
                                            <p:strVal val="#ppt_x"/>
                                          </p:val>
                                        </p:tav>
                                      </p:tavLst>
                                    </p:anim>
                                    <p:anim calcmode="lin" valueType="num">
                                      <p:cBhvr>
                                        <p:cTn id="52"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3" dur="500"/>
                                        <p:tgtEl>
                                          <p:spTgt spid="19"/>
                                        </p:tgtEl>
                                      </p:cBhvr>
                                    </p:animEffect>
                                  </p:childTnLst>
                                </p:cTn>
                              </p:par>
                            </p:childTnLst>
                          </p:cTn>
                        </p:par>
                        <p:par>
                          <p:cTn id="54" fill="hold">
                            <p:stCondLst>
                              <p:cond delay="3980"/>
                            </p:stCondLst>
                            <p:childTnLst>
                              <p:par>
                                <p:cTn id="55" presetID="23" presetClass="entr" presetSubtype="16"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childTnLst>
                                </p:cTn>
                              </p:par>
                            </p:childTnLst>
                          </p:cTn>
                        </p:par>
                        <p:par>
                          <p:cTn id="59" fill="hold">
                            <p:stCondLst>
                              <p:cond delay="4480"/>
                            </p:stCondLst>
                            <p:childTnLst>
                              <p:par>
                                <p:cTn id="60" presetID="29"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ppt_x</p:attrName>
                                        </p:attrNameLst>
                                      </p:cBhvr>
                                      <p:tavLst>
                                        <p:tav tm="0">
                                          <p:val>
                                            <p:strVal val="#ppt_x-.2"/>
                                          </p:val>
                                        </p:tav>
                                        <p:tav tm="100000">
                                          <p:val>
                                            <p:strVal val="#ppt_x"/>
                                          </p:val>
                                        </p:tav>
                                      </p:tavLst>
                                    </p:anim>
                                    <p:anim calcmode="lin" valueType="num">
                                      <p:cBhvr>
                                        <p:cTn id="63"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64" dur="500"/>
                                        <p:tgtEl>
                                          <p:spTgt spid="18"/>
                                        </p:tgtEl>
                                      </p:cBhvr>
                                    </p:animEffect>
                                  </p:childTnLst>
                                </p:cTn>
                              </p:par>
                            </p:childTnLst>
                          </p:cTn>
                        </p:par>
                        <p:par>
                          <p:cTn id="65" fill="hold">
                            <p:stCondLst>
                              <p:cond delay="4980"/>
                            </p:stCondLst>
                            <p:childTnLst>
                              <p:par>
                                <p:cTn id="66" presetID="23" presetClass="entr" presetSubtype="16"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childTnLst>
                                </p:cTn>
                              </p:par>
                            </p:childTnLst>
                          </p:cTn>
                        </p:par>
                        <p:par>
                          <p:cTn id="70" fill="hold">
                            <p:stCondLst>
                              <p:cond delay="5480"/>
                            </p:stCondLst>
                            <p:childTnLst>
                              <p:par>
                                <p:cTn id="71" presetID="29"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ppt_x</p:attrName>
                                        </p:attrNameLst>
                                      </p:cBhvr>
                                      <p:tavLst>
                                        <p:tav tm="0">
                                          <p:val>
                                            <p:strVal val="#ppt_x-.2"/>
                                          </p:val>
                                        </p:tav>
                                        <p:tav tm="100000">
                                          <p:val>
                                            <p:strVal val="#ppt_x"/>
                                          </p:val>
                                        </p:tav>
                                      </p:tavLst>
                                    </p:anim>
                                    <p:anim calcmode="lin" valueType="num">
                                      <p:cBhvr>
                                        <p:cTn id="74"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5" dur="500"/>
                                        <p:tgtEl>
                                          <p:spTgt spid="20"/>
                                        </p:tgtEl>
                                      </p:cBhvr>
                                    </p:animEffect>
                                  </p:childTnLst>
                                </p:cTn>
                              </p:par>
                            </p:childTnLst>
                          </p:cTn>
                        </p:par>
                        <p:par>
                          <p:cTn id="76" fill="hold">
                            <p:stCondLst>
                              <p:cond delay="5980"/>
                            </p:stCondLst>
                            <p:childTnLst>
                              <p:par>
                                <p:cTn id="77" presetID="2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childTnLst>
                                </p:cTn>
                              </p:par>
                            </p:childTnLst>
                          </p:cTn>
                        </p:par>
                        <p:par>
                          <p:cTn id="81" fill="hold">
                            <p:stCondLst>
                              <p:cond delay="6480"/>
                            </p:stCondLst>
                            <p:childTnLst>
                              <p:par>
                                <p:cTn id="82" presetID="23" presetClass="entr" presetSubtype="16"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500" fill="hold"/>
                                        <p:tgtEl>
                                          <p:spTgt spid="13"/>
                                        </p:tgtEl>
                                        <p:attrNameLst>
                                          <p:attrName>ppt_w</p:attrName>
                                        </p:attrNameLst>
                                      </p:cBhvr>
                                      <p:tavLst>
                                        <p:tav tm="0">
                                          <p:val>
                                            <p:fltVal val="0"/>
                                          </p:val>
                                        </p:tav>
                                        <p:tav tm="100000">
                                          <p:val>
                                            <p:strVal val="#ppt_w"/>
                                          </p:val>
                                        </p:tav>
                                      </p:tavLst>
                                    </p:anim>
                                    <p:anim calcmode="lin" valueType="num">
                                      <p:cBhvr>
                                        <p:cTn id="85" dur="500" fill="hold"/>
                                        <p:tgtEl>
                                          <p:spTgt spid="13"/>
                                        </p:tgtEl>
                                        <p:attrNameLst>
                                          <p:attrName>ppt_h</p:attrName>
                                        </p:attrNameLst>
                                      </p:cBhvr>
                                      <p:tavLst>
                                        <p:tav tm="0">
                                          <p:val>
                                            <p:fltVal val="0"/>
                                          </p:val>
                                        </p:tav>
                                        <p:tav tm="100000">
                                          <p:val>
                                            <p:strVal val="#ppt_h"/>
                                          </p:val>
                                        </p:tav>
                                      </p:tavLst>
                                    </p:anim>
                                  </p:childTnLst>
                                </p:cTn>
                              </p:par>
                            </p:childTnLst>
                          </p:cTn>
                        </p:par>
                        <p:par>
                          <p:cTn id="86" fill="hold">
                            <p:stCondLst>
                              <p:cond delay="6980"/>
                            </p:stCondLst>
                            <p:childTnLst>
                              <p:par>
                                <p:cTn id="87" presetID="23" presetClass="entr" presetSubtype="16"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animBg="1"/>
      <p:bldP spid="19" grpId="0" animBg="1"/>
      <p:bldP spid="20" grpId="0" animBg="1"/>
      <p:bldP spid="21" grpId="0"/>
      <p:bldP spid="22"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xmlns="" id="{56B30AC9-EE64-4272-8CB8-C0EBAF33B085}"/>
              </a:ext>
            </a:extLst>
          </p:cNvPr>
          <p:cNvSpPr>
            <a:spLocks/>
          </p:cNvSpPr>
          <p:nvPr/>
        </p:nvSpPr>
        <p:spPr bwMode="auto">
          <a:xfrm>
            <a:off x="1777789" y="1433256"/>
            <a:ext cx="2593059" cy="3093740"/>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19B49B"/>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ysClr val="windowText" lastClr="000000"/>
              </a:solidFill>
            </a:endParaRPr>
          </a:p>
        </p:txBody>
      </p:sp>
      <p:sp>
        <p:nvSpPr>
          <p:cNvPr id="3" name="Freeform 6">
            <a:extLst>
              <a:ext uri="{FF2B5EF4-FFF2-40B4-BE49-F238E27FC236}">
                <a16:creationId xmlns:a16="http://schemas.microsoft.com/office/drawing/2014/main" xmlns="" id="{EAE1E86D-22D4-493A-9DFE-03FB3E860F28}"/>
              </a:ext>
            </a:extLst>
          </p:cNvPr>
          <p:cNvSpPr>
            <a:spLocks/>
          </p:cNvSpPr>
          <p:nvPr/>
        </p:nvSpPr>
        <p:spPr bwMode="auto">
          <a:xfrm>
            <a:off x="3851224" y="2524865"/>
            <a:ext cx="1716637" cy="2048092"/>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959AA2"/>
          </a:solidFill>
          <a:ln>
            <a:noFill/>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ysClr val="windowText" lastClr="000000"/>
              </a:solidFill>
            </a:endParaRPr>
          </a:p>
        </p:txBody>
      </p:sp>
      <p:sp>
        <p:nvSpPr>
          <p:cNvPr id="4" name="椭圆 3">
            <a:extLst>
              <a:ext uri="{FF2B5EF4-FFF2-40B4-BE49-F238E27FC236}">
                <a16:creationId xmlns:a16="http://schemas.microsoft.com/office/drawing/2014/main" xmlns="" id="{0BB1FD7B-4B51-4AE3-AEC7-0772D51B3E37}"/>
              </a:ext>
            </a:extLst>
          </p:cNvPr>
          <p:cNvSpPr/>
          <p:nvPr/>
        </p:nvSpPr>
        <p:spPr bwMode="auto">
          <a:xfrm>
            <a:off x="3670361" y="1442835"/>
            <a:ext cx="687834" cy="687834"/>
          </a:xfrm>
          <a:prstGeom prst="ellipse">
            <a:avLst/>
          </a:prstGeom>
          <a:solidFill>
            <a:srgbClr val="959AA2"/>
          </a:solidFill>
          <a:ln w="9525" cap="flat" cmpd="sng" algn="ctr">
            <a:solidFill>
              <a:srgbClr val="F8F8F8"/>
            </a:solidFill>
            <a:prstDash val="solid"/>
            <a:round/>
            <a:headEnd type="none" w="med" len="med"/>
            <a:tailEnd type="none" w="med" len="med"/>
          </a:ln>
          <a:effectLst/>
          <a:extLst/>
        </p:spPr>
        <p:txBody>
          <a:bodyPr vert="horz" wrap="square" lIns="67189" tIns="33594" rIns="67189" bIns="33594" numCol="1" rtlCol="0" anchor="t" anchorCtr="0" compatLnSpc="1">
            <a:prstTxWarp prst="textNoShape">
              <a:avLst/>
            </a:prstTxWarp>
          </a:bodyPr>
          <a:lstStyle/>
          <a:p>
            <a:pPr defTabSz="671901" fontAlgn="base">
              <a:spcBef>
                <a:spcPct val="0"/>
              </a:spcBef>
              <a:spcAft>
                <a:spcPct val="0"/>
              </a:spcAft>
              <a:defRPr/>
            </a:pPr>
            <a:endParaRPr lang="zh-CN" altLang="en-US" sz="1323" kern="0">
              <a:solidFill>
                <a:srgbClr val="294A5A"/>
              </a:solidFill>
              <a:latin typeface="Arial" pitchFamily="34" charset="0"/>
              <a:ea typeface="宋体" pitchFamily="2" charset="-122"/>
            </a:endParaRPr>
          </a:p>
        </p:txBody>
      </p:sp>
      <p:sp>
        <p:nvSpPr>
          <p:cNvPr id="5" name="椭圆 4">
            <a:extLst>
              <a:ext uri="{FF2B5EF4-FFF2-40B4-BE49-F238E27FC236}">
                <a16:creationId xmlns:a16="http://schemas.microsoft.com/office/drawing/2014/main" xmlns="" id="{C1A914E0-5F16-4714-ACC4-CD3676567853}"/>
              </a:ext>
            </a:extLst>
          </p:cNvPr>
          <p:cNvSpPr/>
          <p:nvPr/>
        </p:nvSpPr>
        <p:spPr bwMode="auto">
          <a:xfrm>
            <a:off x="5094979" y="2574307"/>
            <a:ext cx="670023" cy="670023"/>
          </a:xfrm>
          <a:prstGeom prst="ellipse">
            <a:avLst/>
          </a:prstGeom>
          <a:solidFill>
            <a:srgbClr val="19B49B"/>
          </a:solidFill>
          <a:ln w="9525" cap="flat" cmpd="sng" algn="ctr">
            <a:solidFill>
              <a:srgbClr val="F8F8F8"/>
            </a:solidFill>
            <a:prstDash val="solid"/>
            <a:round/>
            <a:headEnd type="none" w="med" len="med"/>
            <a:tailEnd type="none" w="med" len="med"/>
          </a:ln>
          <a:effectLst/>
          <a:extLst/>
        </p:spPr>
        <p:txBody>
          <a:bodyPr vert="horz" wrap="square" lIns="67189" tIns="33594" rIns="67189" bIns="33594" numCol="1" rtlCol="0" anchor="t" anchorCtr="0" compatLnSpc="1">
            <a:prstTxWarp prst="textNoShape">
              <a:avLst/>
            </a:prstTxWarp>
          </a:bodyPr>
          <a:lstStyle/>
          <a:p>
            <a:pPr defTabSz="671901" fontAlgn="base">
              <a:spcBef>
                <a:spcPct val="0"/>
              </a:spcBef>
              <a:spcAft>
                <a:spcPct val="0"/>
              </a:spcAft>
              <a:defRPr/>
            </a:pPr>
            <a:endParaRPr lang="zh-CN" altLang="en-US" sz="1323" kern="0">
              <a:solidFill>
                <a:srgbClr val="294A5A"/>
              </a:solidFill>
              <a:latin typeface="Arial" pitchFamily="34" charset="0"/>
              <a:ea typeface="宋体" pitchFamily="2" charset="-122"/>
            </a:endParaRPr>
          </a:p>
        </p:txBody>
      </p:sp>
      <p:sp>
        <p:nvSpPr>
          <p:cNvPr id="6" name="TextBox 23">
            <a:extLst>
              <a:ext uri="{FF2B5EF4-FFF2-40B4-BE49-F238E27FC236}">
                <a16:creationId xmlns:a16="http://schemas.microsoft.com/office/drawing/2014/main" xmlns="" id="{10AF91D2-88BD-4E16-8809-DC848FA12BC4}"/>
              </a:ext>
            </a:extLst>
          </p:cNvPr>
          <p:cNvSpPr txBox="1"/>
          <p:nvPr/>
        </p:nvSpPr>
        <p:spPr>
          <a:xfrm>
            <a:off x="3654603" y="1536379"/>
            <a:ext cx="687232" cy="590033"/>
          </a:xfrm>
          <a:prstGeom prst="rect">
            <a:avLst/>
          </a:prstGeom>
          <a:noFill/>
        </p:spPr>
        <p:txBody>
          <a:bodyPr wrap="square" rtlCol="0">
            <a:spAutoFit/>
          </a:bodyPr>
          <a:lstStyle/>
          <a:p>
            <a:pPr algn="ctr"/>
            <a:r>
              <a:rPr lang="zh-CN" altLang="en-US" sz="1617" dirty="0" smtClean="0">
                <a:solidFill>
                  <a:srgbClr val="F8F8F8"/>
                </a:solidFill>
                <a:latin typeface="+mn-ea"/>
              </a:rPr>
              <a:t>計畫目標</a:t>
            </a:r>
            <a:endParaRPr lang="zh-CN" altLang="en-US" sz="1617" dirty="0">
              <a:solidFill>
                <a:srgbClr val="F8F8F8"/>
              </a:solidFill>
              <a:latin typeface="+mn-ea"/>
            </a:endParaRPr>
          </a:p>
        </p:txBody>
      </p:sp>
      <p:sp>
        <p:nvSpPr>
          <p:cNvPr id="7" name="TextBox 24">
            <a:extLst>
              <a:ext uri="{FF2B5EF4-FFF2-40B4-BE49-F238E27FC236}">
                <a16:creationId xmlns:a16="http://schemas.microsoft.com/office/drawing/2014/main" xmlns="" id="{764D6EC8-8943-468F-A3B8-6DBAF6CFE5EC}"/>
              </a:ext>
            </a:extLst>
          </p:cNvPr>
          <p:cNvSpPr txBox="1"/>
          <p:nvPr/>
        </p:nvSpPr>
        <p:spPr>
          <a:xfrm>
            <a:off x="5091600" y="2649559"/>
            <a:ext cx="676781" cy="544765"/>
          </a:xfrm>
          <a:prstGeom prst="rect">
            <a:avLst/>
          </a:prstGeom>
          <a:noFill/>
        </p:spPr>
        <p:txBody>
          <a:bodyPr wrap="square" rtlCol="0">
            <a:spAutoFit/>
          </a:bodyPr>
          <a:lstStyle/>
          <a:p>
            <a:pPr algn="ctr"/>
            <a:r>
              <a:rPr lang="zh-CN" altLang="en-US" sz="1470" dirty="0" smtClean="0">
                <a:solidFill>
                  <a:srgbClr val="F8F8F8"/>
                </a:solidFill>
                <a:latin typeface="+mn-ea"/>
              </a:rPr>
              <a:t>實際完成</a:t>
            </a:r>
            <a:endParaRPr lang="zh-CN" altLang="en-US" sz="1470" dirty="0">
              <a:solidFill>
                <a:srgbClr val="F8F8F8"/>
              </a:solidFill>
              <a:latin typeface="+mn-ea"/>
            </a:endParaRPr>
          </a:p>
        </p:txBody>
      </p:sp>
      <p:sp>
        <p:nvSpPr>
          <p:cNvPr id="8" name="TextBox 25">
            <a:extLst>
              <a:ext uri="{FF2B5EF4-FFF2-40B4-BE49-F238E27FC236}">
                <a16:creationId xmlns:a16="http://schemas.microsoft.com/office/drawing/2014/main" xmlns="" id="{90672E83-9379-4D62-9E10-3FEB9AB2C929}"/>
              </a:ext>
            </a:extLst>
          </p:cNvPr>
          <p:cNvSpPr txBox="1"/>
          <p:nvPr/>
        </p:nvSpPr>
        <p:spPr>
          <a:xfrm>
            <a:off x="2555105" y="1819066"/>
            <a:ext cx="1149674" cy="499367"/>
          </a:xfrm>
          <a:prstGeom prst="rect">
            <a:avLst/>
          </a:prstGeom>
          <a:noFill/>
        </p:spPr>
        <p:txBody>
          <a:bodyPr wrap="none" rtlCol="0">
            <a:spAutoFit/>
          </a:bodyPr>
          <a:lstStyle/>
          <a:p>
            <a:r>
              <a:rPr lang="en-US" altLang="zh-CN" sz="2645" b="1" dirty="0" smtClean="0">
                <a:solidFill>
                  <a:srgbClr val="F8F8F8"/>
                </a:solidFill>
                <a:latin typeface="Agency FB" panose="020B0503020202020204" pitchFamily="34" charset="0"/>
                <a:ea typeface="+mj-ea"/>
              </a:rPr>
              <a:t>2800</a:t>
            </a:r>
            <a:r>
              <a:rPr lang="zh-CN" altLang="en-US" sz="2645" b="1" dirty="0" smtClean="0">
                <a:solidFill>
                  <a:srgbClr val="F8F8F8"/>
                </a:solidFill>
                <a:latin typeface="Agency FB" panose="020B0503020202020204" pitchFamily="34" charset="0"/>
                <a:ea typeface="+mj-ea"/>
              </a:rPr>
              <a:t>萬</a:t>
            </a:r>
            <a:endParaRPr lang="zh-CN" altLang="en-US" sz="2645" b="1" dirty="0">
              <a:solidFill>
                <a:srgbClr val="F8F8F8"/>
              </a:solidFill>
              <a:latin typeface="Agency FB" panose="020B0503020202020204" pitchFamily="34" charset="0"/>
              <a:ea typeface="+mj-ea"/>
            </a:endParaRPr>
          </a:p>
        </p:txBody>
      </p:sp>
      <p:sp>
        <p:nvSpPr>
          <p:cNvPr id="9" name="TextBox 26">
            <a:extLst>
              <a:ext uri="{FF2B5EF4-FFF2-40B4-BE49-F238E27FC236}">
                <a16:creationId xmlns:a16="http://schemas.microsoft.com/office/drawing/2014/main" xmlns="" id="{A4FF0470-7EEA-4D16-A1A5-C2DD56E7C381}"/>
              </a:ext>
            </a:extLst>
          </p:cNvPr>
          <p:cNvSpPr txBox="1"/>
          <p:nvPr/>
        </p:nvSpPr>
        <p:spPr>
          <a:xfrm>
            <a:off x="2079250" y="2259861"/>
            <a:ext cx="1918969" cy="692497"/>
          </a:xfrm>
          <a:prstGeom prst="rect">
            <a:avLst/>
          </a:prstGeom>
          <a:noFill/>
        </p:spPr>
        <p:txBody>
          <a:bodyPr wrap="square" rtlCol="0">
            <a:spAutoFit/>
          </a:bodyPr>
          <a:lstStyle/>
          <a:p>
            <a:pPr algn="ctr"/>
            <a:r>
              <a:rPr lang="zh-CN" altLang="en-US" sz="975" dirty="0" smtClean="0">
                <a:solidFill>
                  <a:srgbClr val="F8F8F8"/>
                </a:solidFill>
                <a:latin typeface="+mn-ea"/>
              </a:rPr>
              <a:t>請輸入您的文字對目標進行說明請輸入您的文字對目標進行說明請輸入您的文字對目標進行說明</a:t>
            </a:r>
          </a:p>
          <a:p>
            <a:pPr algn="ctr"/>
            <a:endParaRPr lang="zh-CN" altLang="en-US" sz="975" dirty="0">
              <a:solidFill>
                <a:srgbClr val="F8F8F8"/>
              </a:solidFill>
              <a:latin typeface="+mn-ea"/>
            </a:endParaRPr>
          </a:p>
        </p:txBody>
      </p:sp>
      <p:sp>
        <p:nvSpPr>
          <p:cNvPr id="10" name="TextBox 27">
            <a:extLst>
              <a:ext uri="{FF2B5EF4-FFF2-40B4-BE49-F238E27FC236}">
                <a16:creationId xmlns:a16="http://schemas.microsoft.com/office/drawing/2014/main" xmlns="" id="{BB375E0B-7903-436B-9DC4-772D907D5642}"/>
              </a:ext>
            </a:extLst>
          </p:cNvPr>
          <p:cNvSpPr txBox="1"/>
          <p:nvPr/>
        </p:nvSpPr>
        <p:spPr>
          <a:xfrm>
            <a:off x="4271567" y="2980125"/>
            <a:ext cx="939681" cy="408894"/>
          </a:xfrm>
          <a:prstGeom prst="rect">
            <a:avLst/>
          </a:prstGeom>
          <a:noFill/>
        </p:spPr>
        <p:txBody>
          <a:bodyPr wrap="none" rtlCol="0">
            <a:spAutoFit/>
          </a:bodyPr>
          <a:lstStyle/>
          <a:p>
            <a:r>
              <a:rPr lang="en-US" altLang="zh-CN" sz="2057" b="1" dirty="0" smtClean="0">
                <a:solidFill>
                  <a:srgbClr val="F8F8F8"/>
                </a:solidFill>
                <a:latin typeface="Agency FB" panose="020B0503020202020204" pitchFamily="34" charset="0"/>
                <a:ea typeface="+mj-ea"/>
              </a:rPr>
              <a:t>4000</a:t>
            </a:r>
            <a:r>
              <a:rPr lang="zh-CN" altLang="en-US" sz="2057" b="1" dirty="0" smtClean="0">
                <a:solidFill>
                  <a:srgbClr val="F8F8F8"/>
                </a:solidFill>
                <a:latin typeface="Agency FB" panose="020B0503020202020204" pitchFamily="34" charset="0"/>
                <a:ea typeface="+mj-ea"/>
              </a:rPr>
              <a:t>萬</a:t>
            </a:r>
            <a:endParaRPr lang="zh-CN" altLang="en-US" sz="2057" b="1" dirty="0">
              <a:solidFill>
                <a:srgbClr val="F8F8F8"/>
              </a:solidFill>
              <a:latin typeface="Agency FB" panose="020B0503020202020204" pitchFamily="34" charset="0"/>
              <a:ea typeface="+mj-ea"/>
            </a:endParaRPr>
          </a:p>
        </p:txBody>
      </p:sp>
      <p:sp>
        <p:nvSpPr>
          <p:cNvPr id="11" name="TextBox 28">
            <a:extLst>
              <a:ext uri="{FF2B5EF4-FFF2-40B4-BE49-F238E27FC236}">
                <a16:creationId xmlns:a16="http://schemas.microsoft.com/office/drawing/2014/main" xmlns="" id="{C95DC931-91C7-47BF-AAFA-813115675C95}"/>
              </a:ext>
            </a:extLst>
          </p:cNvPr>
          <p:cNvSpPr txBox="1"/>
          <p:nvPr/>
        </p:nvSpPr>
        <p:spPr>
          <a:xfrm>
            <a:off x="3974398" y="3322115"/>
            <a:ext cx="1456769" cy="392415"/>
          </a:xfrm>
          <a:prstGeom prst="rect">
            <a:avLst/>
          </a:prstGeom>
          <a:noFill/>
        </p:spPr>
        <p:txBody>
          <a:bodyPr wrap="square" rtlCol="0">
            <a:spAutoFit/>
          </a:bodyPr>
          <a:lstStyle/>
          <a:p>
            <a:pPr algn="ctr"/>
            <a:r>
              <a:rPr lang="zh-CN" altLang="en-US" sz="975" dirty="0" smtClean="0">
                <a:solidFill>
                  <a:srgbClr val="F8F8F8"/>
                </a:solidFill>
                <a:latin typeface="+mn-ea"/>
              </a:rPr>
              <a:t>請輸入您的文字對實際情況進行說明</a:t>
            </a:r>
            <a:endParaRPr lang="zh-CN" altLang="en-US" sz="975" dirty="0">
              <a:solidFill>
                <a:srgbClr val="F8F8F8"/>
              </a:solidFill>
              <a:latin typeface="+mn-ea"/>
            </a:endParaRPr>
          </a:p>
        </p:txBody>
      </p:sp>
      <p:sp>
        <p:nvSpPr>
          <p:cNvPr id="12" name="TextBox 29">
            <a:extLst>
              <a:ext uri="{FF2B5EF4-FFF2-40B4-BE49-F238E27FC236}">
                <a16:creationId xmlns:a16="http://schemas.microsoft.com/office/drawing/2014/main" xmlns="" id="{11DCE208-A257-4279-B709-EFDB770BE880}"/>
              </a:ext>
            </a:extLst>
          </p:cNvPr>
          <p:cNvSpPr txBox="1"/>
          <p:nvPr/>
        </p:nvSpPr>
        <p:spPr>
          <a:xfrm>
            <a:off x="4554816" y="1311839"/>
            <a:ext cx="3015887" cy="523220"/>
          </a:xfrm>
          <a:prstGeom prst="rect">
            <a:avLst/>
          </a:prstGeom>
          <a:noFill/>
        </p:spPr>
        <p:txBody>
          <a:bodyPr wrap="square" rtlCol="0">
            <a:spAutoFit/>
          </a:bodyPr>
          <a:lstStyle/>
          <a:p>
            <a:pPr defTabSz="671901">
              <a:defRPr/>
            </a:pPr>
            <a:r>
              <a:rPr lang="zh-CN" altLang="en-US" sz="14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zh-CN" altLang="en-US" sz="1323" kern="0" dirty="0">
              <a:solidFill>
                <a:schemeClr val="bg1">
                  <a:lumMod val="50000"/>
                </a:schemeClr>
              </a:solidFill>
              <a:latin typeface="微软雅黑"/>
              <a:ea typeface="微软雅黑"/>
            </a:endParaRPr>
          </a:p>
        </p:txBody>
      </p:sp>
      <p:sp>
        <p:nvSpPr>
          <p:cNvPr id="13" name="TextBox 30">
            <a:extLst>
              <a:ext uri="{FF2B5EF4-FFF2-40B4-BE49-F238E27FC236}">
                <a16:creationId xmlns:a16="http://schemas.microsoft.com/office/drawing/2014/main" xmlns="" id="{89E61F05-D707-4630-B8C7-84204C6D2386}"/>
              </a:ext>
            </a:extLst>
          </p:cNvPr>
          <p:cNvSpPr txBox="1"/>
          <p:nvPr/>
        </p:nvSpPr>
        <p:spPr>
          <a:xfrm>
            <a:off x="5816806" y="2559975"/>
            <a:ext cx="1772714" cy="954107"/>
          </a:xfrm>
          <a:prstGeom prst="rect">
            <a:avLst/>
          </a:prstGeom>
          <a:noFill/>
        </p:spPr>
        <p:txBody>
          <a:bodyPr wrap="square" rtlCol="0">
            <a:spAutoFit/>
          </a:bodyPr>
          <a:lstStyle/>
          <a:p>
            <a:pPr defTabSz="671901">
              <a:defRPr/>
            </a:pPr>
            <a:r>
              <a:rPr lang="zh-CN" altLang="en-US" sz="14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zh-CN" altLang="en-US" sz="1323" kern="0" dirty="0">
              <a:solidFill>
                <a:schemeClr val="bg1">
                  <a:lumMod val="50000"/>
                </a:schemeClr>
              </a:solidFill>
              <a:latin typeface="微软雅黑"/>
              <a:ea typeface="微软雅黑"/>
            </a:endParaRPr>
          </a:p>
        </p:txBody>
      </p:sp>
      <p:sp>
        <p:nvSpPr>
          <p:cNvPr id="14" name="TextBox 20">
            <a:extLst>
              <a:ext uri="{FF2B5EF4-FFF2-40B4-BE49-F238E27FC236}">
                <a16:creationId xmlns:a16="http://schemas.microsoft.com/office/drawing/2014/main" xmlns="" id="{F678E1BD-22AA-4F42-944B-B9E5F70701CE}"/>
              </a:ext>
            </a:extLst>
          </p:cNvPr>
          <p:cNvSpPr txBox="1"/>
          <p:nvPr/>
        </p:nvSpPr>
        <p:spPr>
          <a:xfrm>
            <a:off x="907976" y="292746"/>
            <a:ext cx="2067957" cy="461665"/>
          </a:xfrm>
          <a:prstGeom prst="rect">
            <a:avLst/>
          </a:prstGeom>
          <a:noFill/>
        </p:spPr>
        <p:txBody>
          <a:bodyPr wrap="square" rtlCol="0">
            <a:spAutoFit/>
          </a:bodyPr>
          <a:lstStyle/>
          <a:p>
            <a:r>
              <a:rPr lang="zh-CN" altLang="en-US" sz="2400" dirty="0" smtClean="0">
                <a:latin typeface="方正兰亭准黑_GBK" panose="02000000000000000000" pitchFamily="2" charset="-122"/>
                <a:ea typeface="方正兰亭准黑_GBK" panose="02000000000000000000" pitchFamily="2" charset="-122"/>
              </a:rPr>
              <a:t>年度計畫完成</a:t>
            </a:r>
            <a:endParaRPr lang="zh-CN" altLang="en-US" sz="2400" dirty="0">
              <a:latin typeface="方正兰亭准黑_GBK" panose="02000000000000000000" pitchFamily="2" charset="-122"/>
              <a:ea typeface="方正兰亭准黑_GBK" panose="02000000000000000000" pitchFamily="2" charset="-122"/>
            </a:endParaRPr>
          </a:p>
        </p:txBody>
      </p:sp>
      <p:sp>
        <p:nvSpPr>
          <p:cNvPr id="15" name="矩形 14">
            <a:extLst>
              <a:ext uri="{FF2B5EF4-FFF2-40B4-BE49-F238E27FC236}">
                <a16:creationId xmlns:a16="http://schemas.microsoft.com/office/drawing/2014/main" xmlns="" id="{51C03D28-884B-4B34-8F25-8AFC9590DA8C}"/>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gency FB" panose="020B0503020202020204" pitchFamily="34" charset="0"/>
              </a:rPr>
              <a:t>02</a:t>
            </a:r>
            <a:endParaRPr lang="zh-CN" altLang="en-US" sz="2000" dirty="0">
              <a:latin typeface="Agency FB" panose="020B0503020202020204" pitchFamily="34" charset="0"/>
            </a:endParaRPr>
          </a:p>
        </p:txBody>
      </p:sp>
      <p:cxnSp>
        <p:nvCxnSpPr>
          <p:cNvPr id="16" name="直接连接符 15">
            <a:extLst>
              <a:ext uri="{FF2B5EF4-FFF2-40B4-BE49-F238E27FC236}">
                <a16:creationId xmlns:a16="http://schemas.microsoft.com/office/drawing/2014/main" xmlns="" id="{080857F0-A055-4112-9942-2E3375B9FF04}"/>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xmlns="" id="{7DA435A7-9DBC-4C7D-82EE-960FBF991ADB}"/>
              </a:ext>
            </a:extLst>
          </p:cNvPr>
          <p:cNvGrpSpPr/>
          <p:nvPr/>
        </p:nvGrpSpPr>
        <p:grpSpPr>
          <a:xfrm>
            <a:off x="6836829" y="219003"/>
            <a:ext cx="2812751" cy="584775"/>
            <a:chOff x="6836829" y="219003"/>
            <a:chExt cx="2812751" cy="584775"/>
          </a:xfrm>
        </p:grpSpPr>
        <p:sp>
          <p:nvSpPr>
            <p:cNvPr id="18" name="TextBox 20">
              <a:extLst>
                <a:ext uri="{FF2B5EF4-FFF2-40B4-BE49-F238E27FC236}">
                  <a16:creationId xmlns:a16="http://schemas.microsoft.com/office/drawing/2014/main" xmlns="" id="{088528E7-AB20-4E5C-B317-13CC9CACA9EC}"/>
                </a:ext>
              </a:extLst>
            </p:cNvPr>
            <p:cNvSpPr txBox="1"/>
            <p:nvPr/>
          </p:nvSpPr>
          <p:spPr>
            <a:xfrm>
              <a:off x="6836829" y="219003"/>
              <a:ext cx="2067957" cy="584775"/>
            </a:xfrm>
            <a:prstGeom prst="rect">
              <a:avLst/>
            </a:prstGeom>
            <a:noFill/>
          </p:spPr>
          <p:txBody>
            <a:bodyPr wrap="square" rtlCol="0">
              <a:spAutoFit/>
            </a:bodyPr>
            <a:lstStyle/>
            <a:p>
              <a:r>
                <a:rPr lang="en-US" altLang="zh-CN" sz="3200" dirty="0">
                  <a:solidFill>
                    <a:srgbClr val="19B49B"/>
                  </a:solidFill>
                  <a:latin typeface="Agency FB" panose="020B0503020202020204" pitchFamily="34" charset="0"/>
                  <a:ea typeface="方正兰亭准黑_GBK" panose="02000000000000000000" pitchFamily="2" charset="-122"/>
                </a:rPr>
                <a:t>LOGO</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19" name="TextBox 20">
              <a:extLst>
                <a:ext uri="{FF2B5EF4-FFF2-40B4-BE49-F238E27FC236}">
                  <a16:creationId xmlns:a16="http://schemas.microsoft.com/office/drawing/2014/main" xmlns="" id="{FACFD6F4-98F5-4628-800A-918BD4FDCB77}"/>
                </a:ext>
              </a:extLst>
            </p:cNvPr>
            <p:cNvSpPr txBox="1"/>
            <p:nvPr/>
          </p:nvSpPr>
          <p:spPr>
            <a:xfrm>
              <a:off x="7581623" y="322241"/>
              <a:ext cx="2067957" cy="276999"/>
            </a:xfrm>
            <a:prstGeom prst="rect">
              <a:avLst/>
            </a:prstGeom>
            <a:noFill/>
          </p:spPr>
          <p:txBody>
            <a:bodyPr wrap="square" rtlCol="0">
              <a:spAutoFit/>
            </a:bodyPr>
            <a:lstStyle/>
            <a:p>
              <a:r>
                <a:rPr lang="zh-CN" altLang="en-US" sz="1200" dirty="0" smtClean="0">
                  <a:latin typeface="Agency FB" panose="020B0503020202020204" pitchFamily="34" charset="0"/>
                  <a:ea typeface="方正兰亭准黑_GBK" panose="02000000000000000000" pitchFamily="2" charset="-122"/>
                </a:rPr>
                <a:t>您的公司名稱</a:t>
              </a:r>
              <a:endParaRPr lang="zh-CN" altLang="en-US" sz="1200" dirty="0">
                <a:latin typeface="Agency FB" panose="020B0503020202020204" pitchFamily="34" charset="0"/>
                <a:ea typeface="方正兰亭准黑_GBK" panose="02000000000000000000" pitchFamily="2" charset="-122"/>
              </a:endParaRPr>
            </a:p>
          </p:txBody>
        </p:sp>
        <p:sp>
          <p:nvSpPr>
            <p:cNvPr id="20" name="TextBox 20">
              <a:extLst>
                <a:ext uri="{FF2B5EF4-FFF2-40B4-BE49-F238E27FC236}">
                  <a16:creationId xmlns:a16="http://schemas.microsoft.com/office/drawing/2014/main" xmlns="" id="{8A952C94-BB7C-480C-B56D-9FCE8E7CA8DD}"/>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YOUR COMPANY NAME</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1" name="任意多边形: 形状 20">
            <a:extLst>
              <a:ext uri="{FF2B5EF4-FFF2-40B4-BE49-F238E27FC236}">
                <a16:creationId xmlns:a16="http://schemas.microsoft.com/office/drawing/2014/main" xmlns="" id="{CB4B32D1-1EFB-472B-9FBE-A0B6816B899E}"/>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21006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
                                        <p:tgtEl>
                                          <p:spTgt spid="21"/>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300"/>
                                        <p:tgtEl>
                                          <p:spTgt spid="16"/>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400" fill="hold"/>
                                        <p:tgtEl>
                                          <p:spTgt spid="15"/>
                                        </p:tgtEl>
                                        <p:attrNameLst>
                                          <p:attrName>ppt_x</p:attrName>
                                        </p:attrNameLst>
                                      </p:cBhvr>
                                      <p:tavLst>
                                        <p:tav tm="0">
                                          <p:val>
                                            <p:strVal val="0-#ppt_w/2"/>
                                          </p:val>
                                        </p:tav>
                                        <p:tav tm="100000">
                                          <p:val>
                                            <p:strVal val="#ppt_x"/>
                                          </p:val>
                                        </p:tav>
                                      </p:tavLst>
                                    </p:anim>
                                    <p:anim calcmode="lin" valueType="num">
                                      <p:cBhvr additive="base">
                                        <p:cTn id="15" dur="4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400" fill="hold"/>
                                        <p:tgtEl>
                                          <p:spTgt spid="14"/>
                                        </p:tgtEl>
                                        <p:attrNameLst>
                                          <p:attrName>ppt_x</p:attrName>
                                        </p:attrNameLst>
                                      </p:cBhvr>
                                      <p:tavLst>
                                        <p:tav tm="0">
                                          <p:val>
                                            <p:strVal val="0-#ppt_w/2"/>
                                          </p:val>
                                        </p:tav>
                                        <p:tav tm="100000">
                                          <p:val>
                                            <p:strVal val="#ppt_x"/>
                                          </p:val>
                                        </p:tav>
                                      </p:tavLst>
                                    </p:anim>
                                    <p:anim calcmode="lin" valueType="num">
                                      <p:cBhvr additive="base">
                                        <p:cTn id="20" dur="400" fill="hold"/>
                                        <p:tgtEl>
                                          <p:spTgt spid="14"/>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400"/>
                                        <p:tgtEl>
                                          <p:spTgt spid="17"/>
                                        </p:tgtEl>
                                      </p:cBhvr>
                                    </p:animEffect>
                                  </p:childTnLst>
                                </p:cTn>
                              </p:par>
                            </p:childTnLst>
                          </p:cTn>
                        </p:par>
                        <p:par>
                          <p:cTn id="24" fill="hold">
                            <p:stCondLst>
                              <p:cond delay="980"/>
                            </p:stCondLst>
                            <p:childTnLst>
                              <p:par>
                                <p:cTn id="25" presetID="26"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435">
                                          <p:stCondLst>
                                            <p:cond delay="0"/>
                                          </p:stCondLst>
                                        </p:cTn>
                                        <p:tgtEl>
                                          <p:spTgt spid="2"/>
                                        </p:tgtEl>
                                      </p:cBhvr>
                                    </p:animEffect>
                                    <p:anim calcmode="lin" valueType="num">
                                      <p:cBhvr>
                                        <p:cTn id="2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3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3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33" dur="20">
                                          <p:stCondLst>
                                            <p:cond delay="487"/>
                                          </p:stCondLst>
                                        </p:cTn>
                                        <p:tgtEl>
                                          <p:spTgt spid="2"/>
                                        </p:tgtEl>
                                      </p:cBhvr>
                                      <p:to x="100000" y="60000"/>
                                    </p:animScale>
                                    <p:animScale>
                                      <p:cBhvr>
                                        <p:cTn id="34" dur="124" decel="50000">
                                          <p:stCondLst>
                                            <p:cond delay="507"/>
                                          </p:stCondLst>
                                        </p:cTn>
                                        <p:tgtEl>
                                          <p:spTgt spid="2"/>
                                        </p:tgtEl>
                                      </p:cBhvr>
                                      <p:to x="100000" y="100000"/>
                                    </p:animScale>
                                    <p:animScale>
                                      <p:cBhvr>
                                        <p:cTn id="35" dur="20">
                                          <p:stCondLst>
                                            <p:cond delay="984"/>
                                          </p:stCondLst>
                                        </p:cTn>
                                        <p:tgtEl>
                                          <p:spTgt spid="2"/>
                                        </p:tgtEl>
                                      </p:cBhvr>
                                      <p:to x="100000" y="80000"/>
                                    </p:animScale>
                                    <p:animScale>
                                      <p:cBhvr>
                                        <p:cTn id="36" dur="124" decel="50000">
                                          <p:stCondLst>
                                            <p:cond delay="1004"/>
                                          </p:stCondLst>
                                        </p:cTn>
                                        <p:tgtEl>
                                          <p:spTgt spid="2"/>
                                        </p:tgtEl>
                                      </p:cBhvr>
                                      <p:to x="100000" y="100000"/>
                                    </p:animScale>
                                    <p:animScale>
                                      <p:cBhvr>
                                        <p:cTn id="37" dur="20">
                                          <p:stCondLst>
                                            <p:cond delay="1231"/>
                                          </p:stCondLst>
                                        </p:cTn>
                                        <p:tgtEl>
                                          <p:spTgt spid="2"/>
                                        </p:tgtEl>
                                      </p:cBhvr>
                                      <p:to x="100000" y="90000"/>
                                    </p:animScale>
                                    <p:animScale>
                                      <p:cBhvr>
                                        <p:cTn id="38" dur="124" decel="50000">
                                          <p:stCondLst>
                                            <p:cond delay="1251"/>
                                          </p:stCondLst>
                                        </p:cTn>
                                        <p:tgtEl>
                                          <p:spTgt spid="2"/>
                                        </p:tgtEl>
                                      </p:cBhvr>
                                      <p:to x="100000" y="100000"/>
                                    </p:animScale>
                                    <p:animScale>
                                      <p:cBhvr>
                                        <p:cTn id="39" dur="20">
                                          <p:stCondLst>
                                            <p:cond delay="1356"/>
                                          </p:stCondLst>
                                        </p:cTn>
                                        <p:tgtEl>
                                          <p:spTgt spid="2"/>
                                        </p:tgtEl>
                                      </p:cBhvr>
                                      <p:to x="100000" y="95000"/>
                                    </p:animScale>
                                    <p:animScale>
                                      <p:cBhvr>
                                        <p:cTn id="40" dur="124" decel="50000">
                                          <p:stCondLst>
                                            <p:cond delay="1376"/>
                                          </p:stCondLst>
                                        </p:cTn>
                                        <p:tgtEl>
                                          <p:spTgt spid="2"/>
                                        </p:tgtEl>
                                      </p:cBhvr>
                                      <p:to x="100000" y="100000"/>
                                    </p:animScale>
                                  </p:childTnLst>
                                </p:cTn>
                              </p:par>
                              <p:par>
                                <p:cTn id="41" presetID="26" presetClass="entr" presetSubtype="0" fill="hold" grpId="0" nodeType="withEffect">
                                  <p:stCondLst>
                                    <p:cond delay="50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435">
                                          <p:stCondLst>
                                            <p:cond delay="0"/>
                                          </p:stCondLst>
                                        </p:cTn>
                                        <p:tgtEl>
                                          <p:spTgt spid="3"/>
                                        </p:tgtEl>
                                      </p:cBhvr>
                                    </p:animEffect>
                                    <p:anim calcmode="lin" valueType="num">
                                      <p:cBhvr>
                                        <p:cTn id="44"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47"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48"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49" dur="20">
                                          <p:stCondLst>
                                            <p:cond delay="487"/>
                                          </p:stCondLst>
                                        </p:cTn>
                                        <p:tgtEl>
                                          <p:spTgt spid="3"/>
                                        </p:tgtEl>
                                      </p:cBhvr>
                                      <p:to x="100000" y="60000"/>
                                    </p:animScale>
                                    <p:animScale>
                                      <p:cBhvr>
                                        <p:cTn id="50" dur="124" decel="50000">
                                          <p:stCondLst>
                                            <p:cond delay="507"/>
                                          </p:stCondLst>
                                        </p:cTn>
                                        <p:tgtEl>
                                          <p:spTgt spid="3"/>
                                        </p:tgtEl>
                                      </p:cBhvr>
                                      <p:to x="100000" y="100000"/>
                                    </p:animScale>
                                    <p:animScale>
                                      <p:cBhvr>
                                        <p:cTn id="51" dur="20">
                                          <p:stCondLst>
                                            <p:cond delay="984"/>
                                          </p:stCondLst>
                                        </p:cTn>
                                        <p:tgtEl>
                                          <p:spTgt spid="3"/>
                                        </p:tgtEl>
                                      </p:cBhvr>
                                      <p:to x="100000" y="80000"/>
                                    </p:animScale>
                                    <p:animScale>
                                      <p:cBhvr>
                                        <p:cTn id="52" dur="124" decel="50000">
                                          <p:stCondLst>
                                            <p:cond delay="1004"/>
                                          </p:stCondLst>
                                        </p:cTn>
                                        <p:tgtEl>
                                          <p:spTgt spid="3"/>
                                        </p:tgtEl>
                                      </p:cBhvr>
                                      <p:to x="100000" y="100000"/>
                                    </p:animScale>
                                    <p:animScale>
                                      <p:cBhvr>
                                        <p:cTn id="53" dur="20">
                                          <p:stCondLst>
                                            <p:cond delay="1231"/>
                                          </p:stCondLst>
                                        </p:cTn>
                                        <p:tgtEl>
                                          <p:spTgt spid="3"/>
                                        </p:tgtEl>
                                      </p:cBhvr>
                                      <p:to x="100000" y="90000"/>
                                    </p:animScale>
                                    <p:animScale>
                                      <p:cBhvr>
                                        <p:cTn id="54" dur="124" decel="50000">
                                          <p:stCondLst>
                                            <p:cond delay="1251"/>
                                          </p:stCondLst>
                                        </p:cTn>
                                        <p:tgtEl>
                                          <p:spTgt spid="3"/>
                                        </p:tgtEl>
                                      </p:cBhvr>
                                      <p:to x="100000" y="100000"/>
                                    </p:animScale>
                                    <p:animScale>
                                      <p:cBhvr>
                                        <p:cTn id="55" dur="20">
                                          <p:stCondLst>
                                            <p:cond delay="1356"/>
                                          </p:stCondLst>
                                        </p:cTn>
                                        <p:tgtEl>
                                          <p:spTgt spid="3"/>
                                        </p:tgtEl>
                                      </p:cBhvr>
                                      <p:to x="100000" y="95000"/>
                                    </p:animScale>
                                    <p:animScale>
                                      <p:cBhvr>
                                        <p:cTn id="56" dur="124" decel="50000">
                                          <p:stCondLst>
                                            <p:cond delay="1376"/>
                                          </p:stCondLst>
                                        </p:cTn>
                                        <p:tgtEl>
                                          <p:spTgt spid="3"/>
                                        </p:tgtEl>
                                      </p:cBhvr>
                                      <p:to x="100000" y="100000"/>
                                    </p:animScale>
                                  </p:childTnLst>
                                </p:cTn>
                              </p:par>
                            </p:childTnLst>
                          </p:cTn>
                        </p:par>
                        <p:par>
                          <p:cTn id="57" fill="hold">
                            <p:stCondLst>
                              <p:cond delay="2980"/>
                            </p:stCondLst>
                            <p:childTnLst>
                              <p:par>
                                <p:cTn id="58" presetID="31"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anim calcmode="lin" valueType="num">
                                      <p:cBhvr>
                                        <p:cTn id="62" dur="500" fill="hold"/>
                                        <p:tgtEl>
                                          <p:spTgt spid="8"/>
                                        </p:tgtEl>
                                        <p:attrNameLst>
                                          <p:attrName>style.rotation</p:attrName>
                                        </p:attrNameLst>
                                      </p:cBhvr>
                                      <p:tavLst>
                                        <p:tav tm="0">
                                          <p:val>
                                            <p:fltVal val="90"/>
                                          </p:val>
                                        </p:tav>
                                        <p:tav tm="100000">
                                          <p:val>
                                            <p:fltVal val="0"/>
                                          </p:val>
                                        </p:tav>
                                      </p:tavLst>
                                    </p:anim>
                                    <p:animEffect transition="in" filter="fade">
                                      <p:cBhvr>
                                        <p:cTn id="63" dur="500"/>
                                        <p:tgtEl>
                                          <p:spTgt spid="8"/>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 calcmode="lin" valueType="num">
                                      <p:cBhvr>
                                        <p:cTn id="68" dur="500" fill="hold"/>
                                        <p:tgtEl>
                                          <p:spTgt spid="9"/>
                                        </p:tgtEl>
                                        <p:attrNameLst>
                                          <p:attrName>style.rotation</p:attrName>
                                        </p:attrNameLst>
                                      </p:cBhvr>
                                      <p:tavLst>
                                        <p:tav tm="0">
                                          <p:val>
                                            <p:fltVal val="90"/>
                                          </p:val>
                                        </p:tav>
                                        <p:tav tm="100000">
                                          <p:val>
                                            <p:fltVal val="0"/>
                                          </p:val>
                                        </p:tav>
                                      </p:tavLst>
                                    </p:anim>
                                    <p:animEffect transition="in" filter="fade">
                                      <p:cBhvr>
                                        <p:cTn id="69" dur="500"/>
                                        <p:tgtEl>
                                          <p:spTgt spid="9"/>
                                        </p:tgtEl>
                                      </p:cBhvr>
                                    </p:animEffect>
                                  </p:childTnLst>
                                </p:cTn>
                              </p:par>
                            </p:childTnLst>
                          </p:cTn>
                        </p:par>
                        <p:par>
                          <p:cTn id="70" fill="hold">
                            <p:stCondLst>
                              <p:cond delay="3480"/>
                            </p:stCondLst>
                            <p:childTnLst>
                              <p:par>
                                <p:cTn id="71" presetID="52" presetClass="entr" presetSubtype="0"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Scale>
                                      <p:cBhvr>
                                        <p:cTn id="7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4"/>
                                        </p:tgtEl>
                                        <p:attrNameLst>
                                          <p:attrName>ppt_x</p:attrName>
                                          <p:attrName>ppt_y</p:attrName>
                                        </p:attrNameLst>
                                      </p:cBhvr>
                                    </p:animMotion>
                                    <p:animEffect transition="in" filter="fade">
                                      <p:cBhvr>
                                        <p:cTn id="75" dur="1000"/>
                                        <p:tgtEl>
                                          <p:spTgt spid="4"/>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Scale>
                                      <p:cBhvr>
                                        <p:cTn id="7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6"/>
                                        </p:tgtEl>
                                        <p:attrNameLst>
                                          <p:attrName>ppt_x</p:attrName>
                                          <p:attrName>ppt_y</p:attrName>
                                        </p:attrNameLst>
                                      </p:cBhvr>
                                    </p:animMotion>
                                    <p:animEffect transition="in" filter="fade">
                                      <p:cBhvr>
                                        <p:cTn id="80" dur="1000"/>
                                        <p:tgtEl>
                                          <p:spTgt spid="6"/>
                                        </p:tgtEl>
                                      </p:cBhvr>
                                    </p:animEffect>
                                  </p:childTnLst>
                                </p:cTn>
                              </p:par>
                            </p:childTnLst>
                          </p:cTn>
                        </p:par>
                        <p:par>
                          <p:cTn id="81" fill="hold">
                            <p:stCondLst>
                              <p:cond delay="4480"/>
                            </p:stCondLst>
                            <p:childTnLst>
                              <p:par>
                                <p:cTn id="82" presetID="22" presetClass="entr" presetSubtype="2" fill="hold" grpId="0" nodeType="after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wipe(right)">
                                      <p:cBhvr>
                                        <p:cTn id="84" dur="500"/>
                                        <p:tgtEl>
                                          <p:spTgt spid="12"/>
                                        </p:tgtEl>
                                      </p:cBhvr>
                                    </p:animEffect>
                                  </p:childTnLst>
                                </p:cTn>
                              </p:par>
                            </p:childTnLst>
                          </p:cTn>
                        </p:par>
                        <p:par>
                          <p:cTn id="85" fill="hold">
                            <p:stCondLst>
                              <p:cond delay="4980"/>
                            </p:stCondLst>
                            <p:childTnLst>
                              <p:par>
                                <p:cTn id="86" presetID="31" presetClass="entr" presetSubtype="0"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 calcmode="lin" valueType="num">
                                      <p:cBhvr>
                                        <p:cTn id="90" dur="500" fill="hold"/>
                                        <p:tgtEl>
                                          <p:spTgt spid="10"/>
                                        </p:tgtEl>
                                        <p:attrNameLst>
                                          <p:attrName>style.rotation</p:attrName>
                                        </p:attrNameLst>
                                      </p:cBhvr>
                                      <p:tavLst>
                                        <p:tav tm="0">
                                          <p:val>
                                            <p:fltVal val="90"/>
                                          </p:val>
                                        </p:tav>
                                        <p:tav tm="100000">
                                          <p:val>
                                            <p:fltVal val="0"/>
                                          </p:val>
                                        </p:tav>
                                      </p:tavLst>
                                    </p:anim>
                                    <p:animEffect transition="in" filter="fade">
                                      <p:cBhvr>
                                        <p:cTn id="91" dur="500"/>
                                        <p:tgtEl>
                                          <p:spTgt spid="10"/>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ppt_w</p:attrName>
                                        </p:attrNameLst>
                                      </p:cBhvr>
                                      <p:tavLst>
                                        <p:tav tm="0">
                                          <p:val>
                                            <p:fltVal val="0"/>
                                          </p:val>
                                        </p:tav>
                                        <p:tav tm="100000">
                                          <p:val>
                                            <p:strVal val="#ppt_w"/>
                                          </p:val>
                                        </p:tav>
                                      </p:tavLst>
                                    </p:anim>
                                    <p:anim calcmode="lin" valueType="num">
                                      <p:cBhvr>
                                        <p:cTn id="95" dur="500" fill="hold"/>
                                        <p:tgtEl>
                                          <p:spTgt spid="11"/>
                                        </p:tgtEl>
                                        <p:attrNameLst>
                                          <p:attrName>ppt_h</p:attrName>
                                        </p:attrNameLst>
                                      </p:cBhvr>
                                      <p:tavLst>
                                        <p:tav tm="0">
                                          <p:val>
                                            <p:fltVal val="0"/>
                                          </p:val>
                                        </p:tav>
                                        <p:tav tm="100000">
                                          <p:val>
                                            <p:strVal val="#ppt_h"/>
                                          </p:val>
                                        </p:tav>
                                      </p:tavLst>
                                    </p:anim>
                                    <p:anim calcmode="lin" valueType="num">
                                      <p:cBhvr>
                                        <p:cTn id="96" dur="500" fill="hold"/>
                                        <p:tgtEl>
                                          <p:spTgt spid="11"/>
                                        </p:tgtEl>
                                        <p:attrNameLst>
                                          <p:attrName>style.rotation</p:attrName>
                                        </p:attrNameLst>
                                      </p:cBhvr>
                                      <p:tavLst>
                                        <p:tav tm="0">
                                          <p:val>
                                            <p:fltVal val="90"/>
                                          </p:val>
                                        </p:tav>
                                        <p:tav tm="100000">
                                          <p:val>
                                            <p:fltVal val="0"/>
                                          </p:val>
                                        </p:tav>
                                      </p:tavLst>
                                    </p:anim>
                                    <p:animEffect transition="in" filter="fade">
                                      <p:cBhvr>
                                        <p:cTn id="97" dur="500"/>
                                        <p:tgtEl>
                                          <p:spTgt spid="11"/>
                                        </p:tgtEl>
                                      </p:cBhvr>
                                    </p:animEffect>
                                  </p:childTnLst>
                                </p:cTn>
                              </p:par>
                            </p:childTnLst>
                          </p:cTn>
                        </p:par>
                        <p:par>
                          <p:cTn id="98" fill="hold">
                            <p:stCondLst>
                              <p:cond delay="5480"/>
                            </p:stCondLst>
                            <p:childTnLst>
                              <p:par>
                                <p:cTn id="99" presetID="52" presetClass="entr" presetSubtype="0" fill="hold" grpId="0" nodeType="afterEffect">
                                  <p:stCondLst>
                                    <p:cond delay="0"/>
                                  </p:stCondLst>
                                  <p:childTnLst>
                                    <p:set>
                                      <p:cBhvr>
                                        <p:cTn id="100" dur="1" fill="hold">
                                          <p:stCondLst>
                                            <p:cond delay="0"/>
                                          </p:stCondLst>
                                        </p:cTn>
                                        <p:tgtEl>
                                          <p:spTgt spid="5"/>
                                        </p:tgtEl>
                                        <p:attrNameLst>
                                          <p:attrName>style.visibility</p:attrName>
                                        </p:attrNameLst>
                                      </p:cBhvr>
                                      <p:to>
                                        <p:strVal val="visible"/>
                                      </p:to>
                                    </p:set>
                                    <p:animScale>
                                      <p:cBhvr>
                                        <p:cTn id="10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2" dur="1000" decel="50000" fill="hold">
                                          <p:stCondLst>
                                            <p:cond delay="0"/>
                                          </p:stCondLst>
                                        </p:cTn>
                                        <p:tgtEl>
                                          <p:spTgt spid="5"/>
                                        </p:tgtEl>
                                        <p:attrNameLst>
                                          <p:attrName>ppt_x</p:attrName>
                                          <p:attrName>ppt_y</p:attrName>
                                        </p:attrNameLst>
                                      </p:cBhvr>
                                    </p:animMotion>
                                    <p:animEffect transition="in" filter="fade">
                                      <p:cBhvr>
                                        <p:cTn id="103" dur="1000"/>
                                        <p:tgtEl>
                                          <p:spTgt spid="5"/>
                                        </p:tgtEl>
                                      </p:cBhvr>
                                    </p:animEffect>
                                  </p:childTnLst>
                                </p:cTn>
                              </p:par>
                              <p:par>
                                <p:cTn id="104" presetID="52" presetClass="entr" presetSubtype="0" fill="hold" grpId="0" nodeType="withEffect">
                                  <p:stCondLst>
                                    <p:cond delay="0"/>
                                  </p:stCondLst>
                                  <p:childTnLst>
                                    <p:set>
                                      <p:cBhvr>
                                        <p:cTn id="105" dur="1" fill="hold">
                                          <p:stCondLst>
                                            <p:cond delay="0"/>
                                          </p:stCondLst>
                                        </p:cTn>
                                        <p:tgtEl>
                                          <p:spTgt spid="7"/>
                                        </p:tgtEl>
                                        <p:attrNameLst>
                                          <p:attrName>style.visibility</p:attrName>
                                        </p:attrNameLst>
                                      </p:cBhvr>
                                      <p:to>
                                        <p:strVal val="visible"/>
                                      </p:to>
                                    </p:set>
                                    <p:animScale>
                                      <p:cBhvr>
                                        <p:cTn id="10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
                                        </p:tgtEl>
                                        <p:attrNameLst>
                                          <p:attrName>ppt_x</p:attrName>
                                          <p:attrName>ppt_y</p:attrName>
                                        </p:attrNameLst>
                                      </p:cBhvr>
                                    </p:animMotion>
                                    <p:animEffect transition="in" filter="fade">
                                      <p:cBhvr>
                                        <p:cTn id="108" dur="1000"/>
                                        <p:tgtEl>
                                          <p:spTgt spid="7"/>
                                        </p:tgtEl>
                                      </p:cBhvr>
                                    </p:animEffect>
                                  </p:childTnLst>
                                </p:cTn>
                              </p:par>
                            </p:childTnLst>
                          </p:cTn>
                        </p:par>
                        <p:par>
                          <p:cTn id="109" fill="hold">
                            <p:stCondLst>
                              <p:cond delay="6480"/>
                            </p:stCondLst>
                            <p:childTnLst>
                              <p:par>
                                <p:cTn id="110" presetID="22" presetClass="entr" presetSubtype="2" fill="hold" grpId="0" nodeType="after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wipe(right)">
                                      <p:cBhvr>
                                        <p:cTn id="1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P spid="15"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xmlns="" id="{C2323F12-BF6A-4071-8F17-C3780465A862}"/>
              </a:ext>
            </a:extLst>
          </p:cNvPr>
          <p:cNvSpPr>
            <a:spLocks noChangeAspect="1" noChangeArrowheads="1" noTextEdit="1"/>
          </p:cNvSpPr>
          <p:nvPr/>
        </p:nvSpPr>
        <p:spPr bwMode="auto">
          <a:xfrm>
            <a:off x="2172674" y="766227"/>
            <a:ext cx="4652636" cy="324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55">
              <a:solidFill>
                <a:srgbClr val="000000"/>
              </a:solidFill>
              <a:latin typeface="Arial" panose="020B0604020202020204" pitchFamily="34" charset="0"/>
              <a:ea typeface="微软雅黑" panose="020B0503020204020204" pitchFamily="34" charset="-122"/>
              <a:sym typeface="宋体" pitchFamily="2" charset="-122"/>
            </a:endParaRPr>
          </a:p>
        </p:txBody>
      </p:sp>
      <p:sp>
        <p:nvSpPr>
          <p:cNvPr id="3" name="Freeform 150">
            <a:extLst>
              <a:ext uri="{FF2B5EF4-FFF2-40B4-BE49-F238E27FC236}">
                <a16:creationId xmlns:a16="http://schemas.microsoft.com/office/drawing/2014/main" xmlns="" id="{A12B95F6-2E5B-4CDA-B600-3B6D975CF026}"/>
              </a:ext>
            </a:extLst>
          </p:cNvPr>
          <p:cNvSpPr>
            <a:spLocks noChangeArrowheads="1"/>
          </p:cNvSpPr>
          <p:nvPr/>
        </p:nvSpPr>
        <p:spPr bwMode="auto">
          <a:xfrm>
            <a:off x="3006446" y="1833259"/>
            <a:ext cx="2988203" cy="1491769"/>
          </a:xfrm>
          <a:custGeom>
            <a:avLst/>
            <a:gdLst>
              <a:gd name="T0" fmla="*/ 813 w 813"/>
              <a:gd name="T1" fmla="*/ 406 h 406"/>
              <a:gd name="T2" fmla="*/ 724 w 813"/>
              <a:gd name="T3" fmla="*/ 406 h 406"/>
              <a:gd name="T4" fmla="*/ 406 w 813"/>
              <a:gd name="T5" fmla="*/ 89 h 406"/>
              <a:gd name="T6" fmla="*/ 89 w 813"/>
              <a:gd name="T7" fmla="*/ 406 h 406"/>
              <a:gd name="T8" fmla="*/ 0 w 813"/>
              <a:gd name="T9" fmla="*/ 406 h 406"/>
              <a:gd name="T10" fmla="*/ 406 w 813"/>
              <a:gd name="T11" fmla="*/ 0 h 406"/>
              <a:gd name="T12" fmla="*/ 813 w 813"/>
              <a:gd name="T13" fmla="*/ 406 h 406"/>
              <a:gd name="T14" fmla="*/ 0 60000 65536"/>
              <a:gd name="T15" fmla="*/ 0 60000 65536"/>
              <a:gd name="T16" fmla="*/ 0 60000 65536"/>
              <a:gd name="T17" fmla="*/ 0 60000 65536"/>
              <a:gd name="T18" fmla="*/ 0 60000 65536"/>
              <a:gd name="T19" fmla="*/ 0 60000 65536"/>
              <a:gd name="T20" fmla="*/ 0 60000 65536"/>
              <a:gd name="T21" fmla="*/ 0 w 813"/>
              <a:gd name="T22" fmla="*/ 0 h 406"/>
              <a:gd name="T23" fmla="*/ 813 w 813"/>
              <a:gd name="T24" fmla="*/ 406 h 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3" h="406">
                <a:moveTo>
                  <a:pt x="813" y="406"/>
                </a:moveTo>
                <a:cubicBezTo>
                  <a:pt x="724" y="406"/>
                  <a:pt x="724" y="406"/>
                  <a:pt x="724" y="406"/>
                </a:cubicBezTo>
                <a:cubicBezTo>
                  <a:pt x="724" y="231"/>
                  <a:pt x="581" y="89"/>
                  <a:pt x="406" y="89"/>
                </a:cubicBezTo>
                <a:cubicBezTo>
                  <a:pt x="231" y="89"/>
                  <a:pt x="89" y="231"/>
                  <a:pt x="89" y="406"/>
                </a:cubicBezTo>
                <a:cubicBezTo>
                  <a:pt x="0" y="406"/>
                  <a:pt x="0" y="406"/>
                  <a:pt x="0" y="406"/>
                </a:cubicBezTo>
                <a:cubicBezTo>
                  <a:pt x="0" y="182"/>
                  <a:pt x="182" y="0"/>
                  <a:pt x="406" y="0"/>
                </a:cubicBezTo>
                <a:cubicBezTo>
                  <a:pt x="631" y="0"/>
                  <a:pt x="813" y="182"/>
                  <a:pt x="813" y="406"/>
                </a:cubicBezTo>
                <a:close/>
              </a:path>
            </a:pathLst>
          </a:custGeom>
          <a:solidFill>
            <a:srgbClr val="53585F"/>
          </a:solidFill>
          <a:ln>
            <a:noFill/>
          </a:ln>
        </p:spPr>
        <p:txBody>
          <a:bodyPr/>
          <a:lstStyle/>
          <a:p>
            <a:endParaRPr lang="zh-CN" altLang="zh-CN" sz="1568">
              <a:solidFill>
                <a:schemeClr val="bg1"/>
              </a:solidFill>
              <a:latin typeface="Arial" panose="020B0604020202020204" pitchFamily="34" charset="0"/>
              <a:ea typeface="微软雅黑" panose="020B0503020204020204" pitchFamily="34" charset="-122"/>
              <a:sym typeface="宋体" pitchFamily="2" charset="-122"/>
            </a:endParaRPr>
          </a:p>
        </p:txBody>
      </p:sp>
      <p:sp>
        <p:nvSpPr>
          <p:cNvPr id="4" name="Freeform 151">
            <a:extLst>
              <a:ext uri="{FF2B5EF4-FFF2-40B4-BE49-F238E27FC236}">
                <a16:creationId xmlns:a16="http://schemas.microsoft.com/office/drawing/2014/main" xmlns="" id="{DA56D2A9-F6A8-4B56-B507-5AC3812E1E30}"/>
              </a:ext>
            </a:extLst>
          </p:cNvPr>
          <p:cNvSpPr>
            <a:spLocks noChangeArrowheads="1"/>
          </p:cNvSpPr>
          <p:nvPr/>
        </p:nvSpPr>
        <p:spPr bwMode="auto">
          <a:xfrm>
            <a:off x="2598893" y="1424152"/>
            <a:ext cx="3803308" cy="1900876"/>
          </a:xfrm>
          <a:custGeom>
            <a:avLst/>
            <a:gdLst>
              <a:gd name="T0" fmla="*/ 1035 w 1035"/>
              <a:gd name="T1" fmla="*/ 517 h 517"/>
              <a:gd name="T2" fmla="*/ 945 w 1035"/>
              <a:gd name="T3" fmla="*/ 517 h 517"/>
              <a:gd name="T4" fmla="*/ 517 w 1035"/>
              <a:gd name="T5" fmla="*/ 90 h 517"/>
              <a:gd name="T6" fmla="*/ 89 w 1035"/>
              <a:gd name="T7" fmla="*/ 517 h 517"/>
              <a:gd name="T8" fmla="*/ 0 w 1035"/>
              <a:gd name="T9" fmla="*/ 517 h 517"/>
              <a:gd name="T10" fmla="*/ 517 w 1035"/>
              <a:gd name="T11" fmla="*/ 0 h 517"/>
              <a:gd name="T12" fmla="*/ 1035 w 1035"/>
              <a:gd name="T13" fmla="*/ 517 h 517"/>
              <a:gd name="T14" fmla="*/ 0 60000 65536"/>
              <a:gd name="T15" fmla="*/ 0 60000 65536"/>
              <a:gd name="T16" fmla="*/ 0 60000 65536"/>
              <a:gd name="T17" fmla="*/ 0 60000 65536"/>
              <a:gd name="T18" fmla="*/ 0 60000 65536"/>
              <a:gd name="T19" fmla="*/ 0 60000 65536"/>
              <a:gd name="T20" fmla="*/ 0 60000 65536"/>
              <a:gd name="T21" fmla="*/ 0 w 1035"/>
              <a:gd name="T22" fmla="*/ 0 h 517"/>
              <a:gd name="T23" fmla="*/ 1035 w 1035"/>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5" h="517">
                <a:moveTo>
                  <a:pt x="1035" y="517"/>
                </a:moveTo>
                <a:cubicBezTo>
                  <a:pt x="945" y="517"/>
                  <a:pt x="945" y="517"/>
                  <a:pt x="945" y="517"/>
                </a:cubicBezTo>
                <a:cubicBezTo>
                  <a:pt x="945" y="282"/>
                  <a:pt x="753" y="90"/>
                  <a:pt x="517" y="90"/>
                </a:cubicBezTo>
                <a:cubicBezTo>
                  <a:pt x="281" y="90"/>
                  <a:pt x="89" y="282"/>
                  <a:pt x="89" y="517"/>
                </a:cubicBezTo>
                <a:cubicBezTo>
                  <a:pt x="0" y="517"/>
                  <a:pt x="0" y="517"/>
                  <a:pt x="0" y="517"/>
                </a:cubicBezTo>
                <a:cubicBezTo>
                  <a:pt x="0" y="232"/>
                  <a:pt x="232" y="0"/>
                  <a:pt x="517" y="0"/>
                </a:cubicBezTo>
                <a:cubicBezTo>
                  <a:pt x="803" y="0"/>
                  <a:pt x="1035" y="232"/>
                  <a:pt x="1035" y="517"/>
                </a:cubicBezTo>
                <a:close/>
              </a:path>
            </a:pathLst>
          </a:custGeom>
          <a:solidFill>
            <a:srgbClr val="959AA2"/>
          </a:solidFill>
          <a:ln>
            <a:noFill/>
          </a:ln>
        </p:spPr>
        <p:txBody>
          <a:bodyPr/>
          <a:lstStyle/>
          <a:p>
            <a:endParaRPr lang="zh-CN" altLang="zh-CN" sz="1568">
              <a:solidFill>
                <a:srgbClr val="000000"/>
              </a:solidFill>
              <a:latin typeface="Arial" panose="020B0604020202020204" pitchFamily="34" charset="0"/>
              <a:ea typeface="微软雅黑" panose="020B0503020204020204" pitchFamily="34" charset="-122"/>
              <a:sym typeface="宋体" pitchFamily="2" charset="-122"/>
            </a:endParaRPr>
          </a:p>
        </p:txBody>
      </p:sp>
      <p:sp>
        <p:nvSpPr>
          <p:cNvPr id="5" name="Freeform 152">
            <a:extLst>
              <a:ext uri="{FF2B5EF4-FFF2-40B4-BE49-F238E27FC236}">
                <a16:creationId xmlns:a16="http://schemas.microsoft.com/office/drawing/2014/main" xmlns="" id="{ECE690DB-1857-4090-A54D-45425DF639B5}"/>
              </a:ext>
            </a:extLst>
          </p:cNvPr>
          <p:cNvSpPr>
            <a:spLocks noChangeArrowheads="1"/>
          </p:cNvSpPr>
          <p:nvPr/>
        </p:nvSpPr>
        <p:spPr bwMode="auto">
          <a:xfrm>
            <a:off x="2172674" y="997931"/>
            <a:ext cx="4655747" cy="2327096"/>
          </a:xfrm>
          <a:custGeom>
            <a:avLst/>
            <a:gdLst>
              <a:gd name="T0" fmla="*/ 1267 w 1267"/>
              <a:gd name="T1" fmla="*/ 633 h 633"/>
              <a:gd name="T2" fmla="*/ 1178 w 1267"/>
              <a:gd name="T3" fmla="*/ 633 h 633"/>
              <a:gd name="T4" fmla="*/ 633 w 1267"/>
              <a:gd name="T5" fmla="*/ 89 h 633"/>
              <a:gd name="T6" fmla="*/ 89 w 1267"/>
              <a:gd name="T7" fmla="*/ 633 h 633"/>
              <a:gd name="T8" fmla="*/ 0 w 1267"/>
              <a:gd name="T9" fmla="*/ 633 h 633"/>
              <a:gd name="T10" fmla="*/ 633 w 1267"/>
              <a:gd name="T11" fmla="*/ 0 h 633"/>
              <a:gd name="T12" fmla="*/ 1267 w 1267"/>
              <a:gd name="T13" fmla="*/ 633 h 633"/>
              <a:gd name="T14" fmla="*/ 0 60000 65536"/>
              <a:gd name="T15" fmla="*/ 0 60000 65536"/>
              <a:gd name="T16" fmla="*/ 0 60000 65536"/>
              <a:gd name="T17" fmla="*/ 0 60000 65536"/>
              <a:gd name="T18" fmla="*/ 0 60000 65536"/>
              <a:gd name="T19" fmla="*/ 0 60000 65536"/>
              <a:gd name="T20" fmla="*/ 0 60000 65536"/>
              <a:gd name="T21" fmla="*/ 0 w 1267"/>
              <a:gd name="T22" fmla="*/ 0 h 633"/>
              <a:gd name="T23" fmla="*/ 1267 w 1267"/>
              <a:gd name="T24" fmla="*/ 633 h 6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7" h="633">
                <a:moveTo>
                  <a:pt x="1267" y="633"/>
                </a:moveTo>
                <a:cubicBezTo>
                  <a:pt x="1178" y="633"/>
                  <a:pt x="1178" y="633"/>
                  <a:pt x="1178" y="633"/>
                </a:cubicBezTo>
                <a:cubicBezTo>
                  <a:pt x="1178" y="333"/>
                  <a:pt x="934" y="89"/>
                  <a:pt x="633" y="89"/>
                </a:cubicBezTo>
                <a:cubicBezTo>
                  <a:pt x="333" y="89"/>
                  <a:pt x="89" y="333"/>
                  <a:pt x="89" y="633"/>
                </a:cubicBezTo>
                <a:cubicBezTo>
                  <a:pt x="0" y="633"/>
                  <a:pt x="0" y="633"/>
                  <a:pt x="0" y="633"/>
                </a:cubicBezTo>
                <a:cubicBezTo>
                  <a:pt x="0" y="284"/>
                  <a:pt x="284" y="0"/>
                  <a:pt x="633" y="0"/>
                </a:cubicBezTo>
                <a:cubicBezTo>
                  <a:pt x="983" y="0"/>
                  <a:pt x="1267" y="284"/>
                  <a:pt x="1267" y="633"/>
                </a:cubicBezTo>
                <a:close/>
              </a:path>
            </a:pathLst>
          </a:custGeom>
          <a:solidFill>
            <a:srgbClr val="19B49B"/>
          </a:solidFill>
          <a:ln>
            <a:noFill/>
          </a:ln>
        </p:spPr>
        <p:txBody>
          <a:bodyPr/>
          <a:lstStyle/>
          <a:p>
            <a:endParaRPr lang="zh-CN" altLang="zh-CN" sz="1568">
              <a:solidFill>
                <a:srgbClr val="000000"/>
              </a:solidFill>
              <a:latin typeface="Arial" panose="020B0604020202020204" pitchFamily="34" charset="0"/>
              <a:ea typeface="微软雅黑" panose="020B0503020204020204" pitchFamily="34" charset="-122"/>
              <a:sym typeface="宋体" pitchFamily="2" charset="-122"/>
            </a:endParaRPr>
          </a:p>
        </p:txBody>
      </p:sp>
      <p:sp>
        <p:nvSpPr>
          <p:cNvPr id="6" name="Freeform 153">
            <a:extLst>
              <a:ext uri="{FF2B5EF4-FFF2-40B4-BE49-F238E27FC236}">
                <a16:creationId xmlns:a16="http://schemas.microsoft.com/office/drawing/2014/main" xmlns="" id="{B0675B04-0044-497A-BA3D-651D65680639}"/>
              </a:ext>
            </a:extLst>
          </p:cNvPr>
          <p:cNvSpPr>
            <a:spLocks noChangeArrowheads="1"/>
          </p:cNvSpPr>
          <p:nvPr/>
        </p:nvSpPr>
        <p:spPr bwMode="auto">
          <a:xfrm>
            <a:off x="3418667" y="2243923"/>
            <a:ext cx="2163763" cy="1081104"/>
          </a:xfrm>
          <a:custGeom>
            <a:avLst/>
            <a:gdLst>
              <a:gd name="T0" fmla="*/ 589 w 589"/>
              <a:gd name="T1" fmla="*/ 294 h 294"/>
              <a:gd name="T2" fmla="*/ 500 w 589"/>
              <a:gd name="T3" fmla="*/ 294 h 294"/>
              <a:gd name="T4" fmla="*/ 294 w 589"/>
              <a:gd name="T5" fmla="*/ 89 h 294"/>
              <a:gd name="T6" fmla="*/ 89 w 589"/>
              <a:gd name="T7" fmla="*/ 294 h 294"/>
              <a:gd name="T8" fmla="*/ 0 w 589"/>
              <a:gd name="T9" fmla="*/ 294 h 294"/>
              <a:gd name="T10" fmla="*/ 294 w 589"/>
              <a:gd name="T11" fmla="*/ 0 h 294"/>
              <a:gd name="T12" fmla="*/ 589 w 589"/>
              <a:gd name="T13" fmla="*/ 294 h 294"/>
              <a:gd name="T14" fmla="*/ 0 60000 65536"/>
              <a:gd name="T15" fmla="*/ 0 60000 65536"/>
              <a:gd name="T16" fmla="*/ 0 60000 65536"/>
              <a:gd name="T17" fmla="*/ 0 60000 65536"/>
              <a:gd name="T18" fmla="*/ 0 60000 65536"/>
              <a:gd name="T19" fmla="*/ 0 60000 65536"/>
              <a:gd name="T20" fmla="*/ 0 60000 65536"/>
              <a:gd name="T21" fmla="*/ 0 w 589"/>
              <a:gd name="T22" fmla="*/ 0 h 294"/>
              <a:gd name="T23" fmla="*/ 589 w 589"/>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9" h="294">
                <a:moveTo>
                  <a:pt x="589" y="294"/>
                </a:moveTo>
                <a:cubicBezTo>
                  <a:pt x="500" y="294"/>
                  <a:pt x="500" y="294"/>
                  <a:pt x="500" y="294"/>
                </a:cubicBezTo>
                <a:cubicBezTo>
                  <a:pt x="500" y="181"/>
                  <a:pt x="408" y="89"/>
                  <a:pt x="294" y="89"/>
                </a:cubicBezTo>
                <a:cubicBezTo>
                  <a:pt x="181" y="89"/>
                  <a:pt x="89" y="181"/>
                  <a:pt x="89" y="294"/>
                </a:cubicBezTo>
                <a:cubicBezTo>
                  <a:pt x="0" y="294"/>
                  <a:pt x="0" y="294"/>
                  <a:pt x="0" y="294"/>
                </a:cubicBezTo>
                <a:cubicBezTo>
                  <a:pt x="0" y="132"/>
                  <a:pt x="132" y="0"/>
                  <a:pt x="294" y="0"/>
                </a:cubicBezTo>
                <a:cubicBezTo>
                  <a:pt x="457" y="0"/>
                  <a:pt x="589" y="132"/>
                  <a:pt x="589" y="294"/>
                </a:cubicBezTo>
                <a:close/>
              </a:path>
            </a:pathLst>
          </a:custGeom>
          <a:solidFill>
            <a:srgbClr val="19B49B"/>
          </a:solidFill>
          <a:ln>
            <a:noFill/>
          </a:ln>
        </p:spPr>
        <p:txBody>
          <a:bodyPr/>
          <a:lstStyle/>
          <a:p>
            <a:endParaRPr lang="zh-CN" altLang="zh-CN" sz="1568">
              <a:solidFill>
                <a:schemeClr val="bg1"/>
              </a:solidFill>
              <a:latin typeface="Arial" panose="020B0604020202020204" pitchFamily="34" charset="0"/>
              <a:ea typeface="微软雅黑" panose="020B0503020204020204" pitchFamily="34" charset="-122"/>
              <a:sym typeface="宋体" pitchFamily="2" charset="-122"/>
            </a:endParaRPr>
          </a:p>
        </p:txBody>
      </p:sp>
      <p:sp>
        <p:nvSpPr>
          <p:cNvPr id="7" name="矩形 1">
            <a:extLst>
              <a:ext uri="{FF2B5EF4-FFF2-40B4-BE49-F238E27FC236}">
                <a16:creationId xmlns:a16="http://schemas.microsoft.com/office/drawing/2014/main" xmlns="" id="{E89814EA-A85B-4AF6-B256-CD7AEF119A0E}"/>
              </a:ext>
            </a:extLst>
          </p:cNvPr>
          <p:cNvSpPr>
            <a:spLocks noChangeArrowheads="1"/>
          </p:cNvSpPr>
          <p:nvPr/>
        </p:nvSpPr>
        <p:spPr bwMode="auto">
          <a:xfrm>
            <a:off x="786363" y="4193008"/>
            <a:ext cx="7476994"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p>
            <a:pPr>
              <a:lnSpc>
                <a:spcPct val="130000"/>
              </a:lnSpc>
            </a:pPr>
            <a:r>
              <a:rPr lang="zh-CN" altLang="en-US" sz="800" dirty="0" smtClean="0">
                <a:solidFill>
                  <a:schemeClr val="bg1">
                    <a:lumMod val="50000"/>
                  </a:schemeClr>
                </a:solidFill>
                <a:latin typeface="微软雅黑" pitchFamily="34" charset="-122"/>
                <a:ea typeface="微软雅黑" pitchFamily="34" charset="-122"/>
              </a:rPr>
              <a:t>您的內容打在這裡，或者通過複製文本後，在此狂中選擇粘貼。您的內容打在這裡，或者通過複製文本後，在此狂中選擇粘貼。您的內容打在這裡，或者通過複製文本後，在此狂中選擇粘貼。</a:t>
            </a:r>
            <a:endParaRPr lang="en-GB" altLang="zh-CN" sz="732"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8" name="TextBox 204">
            <a:extLst>
              <a:ext uri="{FF2B5EF4-FFF2-40B4-BE49-F238E27FC236}">
                <a16:creationId xmlns:a16="http://schemas.microsoft.com/office/drawing/2014/main" xmlns="" id="{266E495D-B1D6-4DFE-AB6F-3C55A935308A}"/>
              </a:ext>
            </a:extLst>
          </p:cNvPr>
          <p:cNvSpPr>
            <a:spLocks noChangeArrowheads="1"/>
          </p:cNvSpPr>
          <p:nvPr/>
        </p:nvSpPr>
        <p:spPr bwMode="auto">
          <a:xfrm>
            <a:off x="5675761" y="3334360"/>
            <a:ext cx="317332" cy="5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394" b="1" dirty="0" smtClean="0">
                <a:solidFill>
                  <a:schemeClr val="tx1">
                    <a:lumMod val="65000"/>
                    <a:lumOff val="35000"/>
                  </a:schemeClr>
                </a:solidFill>
                <a:latin typeface="Arial" panose="020B0604020202020204" pitchFamily="34" charset="0"/>
                <a:ea typeface="微软雅黑" panose="020B0503020204020204" pitchFamily="34" charset="-122"/>
                <a:sym typeface="Arial" pitchFamily="34" charset="0"/>
              </a:rPr>
              <a:t>標題</a:t>
            </a:r>
            <a:endParaRPr lang="zh-CN" altLang="en-US" sz="1394" b="1" dirty="0">
              <a:solidFill>
                <a:schemeClr val="tx1">
                  <a:lumMod val="65000"/>
                  <a:lumOff val="35000"/>
                </a:schemeClr>
              </a:solidFill>
              <a:latin typeface="Arial" panose="020B0604020202020204" pitchFamily="34" charset="0"/>
              <a:ea typeface="微软雅黑" panose="020B0503020204020204" pitchFamily="34" charset="-122"/>
              <a:sym typeface="Arial" pitchFamily="34" charset="0"/>
            </a:endParaRPr>
          </a:p>
        </p:txBody>
      </p:sp>
      <p:sp>
        <p:nvSpPr>
          <p:cNvPr id="9" name="TextBox 205">
            <a:extLst>
              <a:ext uri="{FF2B5EF4-FFF2-40B4-BE49-F238E27FC236}">
                <a16:creationId xmlns:a16="http://schemas.microsoft.com/office/drawing/2014/main" xmlns="" id="{2222BB52-884E-4CC1-ADAE-4FF5A4206089}"/>
              </a:ext>
            </a:extLst>
          </p:cNvPr>
          <p:cNvSpPr>
            <a:spLocks noChangeArrowheads="1"/>
          </p:cNvSpPr>
          <p:nvPr/>
        </p:nvSpPr>
        <p:spPr bwMode="auto">
          <a:xfrm>
            <a:off x="6553090" y="3334360"/>
            <a:ext cx="275332" cy="5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394" b="1" dirty="0" smtClean="0">
                <a:solidFill>
                  <a:schemeClr val="tx1">
                    <a:lumMod val="65000"/>
                    <a:lumOff val="35000"/>
                  </a:schemeClr>
                </a:solidFill>
                <a:latin typeface="Arial" panose="020B0604020202020204" pitchFamily="34" charset="0"/>
                <a:ea typeface="微软雅黑" panose="020B0503020204020204" pitchFamily="34" charset="-122"/>
                <a:sym typeface="Arial" pitchFamily="34" charset="0"/>
              </a:rPr>
              <a:t>標題</a:t>
            </a:r>
            <a:endParaRPr lang="zh-CN" altLang="en-US" sz="1394" b="1" dirty="0">
              <a:solidFill>
                <a:schemeClr val="tx1">
                  <a:lumMod val="65000"/>
                  <a:lumOff val="35000"/>
                </a:schemeClr>
              </a:solidFill>
              <a:latin typeface="Arial" panose="020B0604020202020204" pitchFamily="34" charset="0"/>
              <a:ea typeface="微软雅黑" panose="020B0503020204020204" pitchFamily="34" charset="-122"/>
              <a:sym typeface="Arial" pitchFamily="34" charset="0"/>
            </a:endParaRPr>
          </a:p>
        </p:txBody>
      </p:sp>
      <p:sp>
        <p:nvSpPr>
          <p:cNvPr id="10" name="TextBox 206">
            <a:extLst>
              <a:ext uri="{FF2B5EF4-FFF2-40B4-BE49-F238E27FC236}">
                <a16:creationId xmlns:a16="http://schemas.microsoft.com/office/drawing/2014/main" xmlns="" id="{FF2A2DB8-9A1C-4E28-8E3F-9793A0072BB2}"/>
              </a:ext>
            </a:extLst>
          </p:cNvPr>
          <p:cNvSpPr>
            <a:spLocks noChangeArrowheads="1"/>
          </p:cNvSpPr>
          <p:nvPr/>
        </p:nvSpPr>
        <p:spPr bwMode="auto">
          <a:xfrm>
            <a:off x="6119094" y="3334360"/>
            <a:ext cx="283109" cy="5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394" b="1" dirty="0" smtClean="0">
                <a:solidFill>
                  <a:schemeClr val="tx1">
                    <a:lumMod val="65000"/>
                    <a:lumOff val="35000"/>
                  </a:schemeClr>
                </a:solidFill>
                <a:latin typeface="Arial" panose="020B0604020202020204" pitchFamily="34" charset="0"/>
                <a:ea typeface="微软雅黑" panose="020B0503020204020204" pitchFamily="34" charset="-122"/>
                <a:sym typeface="Arial" pitchFamily="34" charset="0"/>
              </a:rPr>
              <a:t>標題</a:t>
            </a:r>
            <a:endParaRPr lang="zh-CN" altLang="en-US" sz="1394" b="1" dirty="0">
              <a:solidFill>
                <a:schemeClr val="tx1">
                  <a:lumMod val="65000"/>
                  <a:lumOff val="35000"/>
                </a:schemeClr>
              </a:solidFill>
              <a:latin typeface="Arial" panose="020B0604020202020204" pitchFamily="34" charset="0"/>
              <a:ea typeface="微软雅黑" panose="020B0503020204020204" pitchFamily="34" charset="-122"/>
              <a:sym typeface="Arial" pitchFamily="34" charset="0"/>
            </a:endParaRPr>
          </a:p>
        </p:txBody>
      </p:sp>
      <p:sp>
        <p:nvSpPr>
          <p:cNvPr id="11" name="TextBox 207">
            <a:extLst>
              <a:ext uri="{FF2B5EF4-FFF2-40B4-BE49-F238E27FC236}">
                <a16:creationId xmlns:a16="http://schemas.microsoft.com/office/drawing/2014/main" xmlns="" id="{CB0DF054-7840-46C4-821D-05FA8EB67489}"/>
              </a:ext>
            </a:extLst>
          </p:cNvPr>
          <p:cNvSpPr>
            <a:spLocks noChangeArrowheads="1"/>
          </p:cNvSpPr>
          <p:nvPr/>
        </p:nvSpPr>
        <p:spPr bwMode="auto">
          <a:xfrm>
            <a:off x="5251100" y="3334360"/>
            <a:ext cx="283109" cy="5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394" b="1" dirty="0" smtClean="0">
                <a:solidFill>
                  <a:schemeClr val="tx1">
                    <a:lumMod val="65000"/>
                    <a:lumOff val="35000"/>
                  </a:schemeClr>
                </a:solidFill>
                <a:latin typeface="Arial" panose="020B0604020202020204" pitchFamily="34" charset="0"/>
                <a:ea typeface="微软雅黑" panose="020B0503020204020204" pitchFamily="34" charset="-122"/>
                <a:sym typeface="Arial" pitchFamily="34" charset="0"/>
              </a:rPr>
              <a:t>標題</a:t>
            </a:r>
            <a:endParaRPr lang="zh-CN" altLang="en-US" sz="1394" b="1" dirty="0">
              <a:solidFill>
                <a:schemeClr val="tx1">
                  <a:lumMod val="65000"/>
                  <a:lumOff val="35000"/>
                </a:schemeClr>
              </a:solidFill>
              <a:latin typeface="Arial" panose="020B0604020202020204" pitchFamily="34" charset="0"/>
              <a:ea typeface="微软雅黑" panose="020B0503020204020204" pitchFamily="34" charset="-122"/>
              <a:sym typeface="Arial" pitchFamily="34" charset="0"/>
            </a:endParaRPr>
          </a:p>
        </p:txBody>
      </p:sp>
      <p:sp>
        <p:nvSpPr>
          <p:cNvPr id="12" name="TextBox 682">
            <a:extLst>
              <a:ext uri="{FF2B5EF4-FFF2-40B4-BE49-F238E27FC236}">
                <a16:creationId xmlns:a16="http://schemas.microsoft.com/office/drawing/2014/main" xmlns="" id="{74FE89ED-C404-40CE-A4DD-6C10391060B4}"/>
              </a:ext>
            </a:extLst>
          </p:cNvPr>
          <p:cNvSpPr>
            <a:spLocks noChangeArrowheads="1"/>
          </p:cNvSpPr>
          <p:nvPr/>
        </p:nvSpPr>
        <p:spPr bwMode="auto">
          <a:xfrm>
            <a:off x="4202205" y="2200367"/>
            <a:ext cx="598241"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960" dirty="0">
                <a:solidFill>
                  <a:schemeClr val="bg1"/>
                </a:solidFill>
                <a:latin typeface="Arial" panose="020B0604020202020204" pitchFamily="34" charset="0"/>
                <a:ea typeface="微软雅黑" panose="020B0503020204020204" pitchFamily="34" charset="-122"/>
              </a:rPr>
              <a:t>20</a:t>
            </a:r>
            <a:r>
              <a:rPr lang="en-US" sz="1176" dirty="0">
                <a:solidFill>
                  <a:schemeClr val="bg1"/>
                </a:solidFill>
                <a:latin typeface="Arial" panose="020B0604020202020204" pitchFamily="34" charset="0"/>
                <a:ea typeface="微软雅黑" panose="020B0503020204020204" pitchFamily="34" charset="-122"/>
              </a:rPr>
              <a:t>%</a:t>
            </a:r>
            <a:endParaRPr lang="zh-CN" altLang="en-US" sz="1960" dirty="0">
              <a:solidFill>
                <a:schemeClr val="bg1"/>
              </a:solidFill>
              <a:latin typeface="Arial" panose="020B0604020202020204" pitchFamily="34" charset="0"/>
              <a:ea typeface="微软雅黑" panose="020B0503020204020204" pitchFamily="34" charset="-122"/>
            </a:endParaRPr>
          </a:p>
        </p:txBody>
      </p:sp>
      <p:sp>
        <p:nvSpPr>
          <p:cNvPr id="13" name="TextBox 682">
            <a:extLst>
              <a:ext uri="{FF2B5EF4-FFF2-40B4-BE49-F238E27FC236}">
                <a16:creationId xmlns:a16="http://schemas.microsoft.com/office/drawing/2014/main" xmlns="" id="{701599B9-5213-416C-A762-10776BA5E5B8}"/>
              </a:ext>
            </a:extLst>
          </p:cNvPr>
          <p:cNvSpPr>
            <a:spLocks noChangeArrowheads="1"/>
          </p:cNvSpPr>
          <p:nvPr/>
        </p:nvSpPr>
        <p:spPr bwMode="auto">
          <a:xfrm>
            <a:off x="4202205" y="1803703"/>
            <a:ext cx="598241"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960" dirty="0">
                <a:solidFill>
                  <a:schemeClr val="bg1"/>
                </a:solidFill>
                <a:latin typeface="Arial" panose="020B0604020202020204" pitchFamily="34" charset="0"/>
                <a:ea typeface="微软雅黑" panose="020B0503020204020204" pitchFamily="34" charset="-122"/>
              </a:rPr>
              <a:t>40</a:t>
            </a:r>
            <a:r>
              <a:rPr lang="en-US" sz="1176" dirty="0">
                <a:solidFill>
                  <a:schemeClr val="bg1"/>
                </a:solidFill>
                <a:latin typeface="Arial" panose="020B0604020202020204" pitchFamily="34" charset="0"/>
                <a:ea typeface="微软雅黑" panose="020B0503020204020204" pitchFamily="34" charset="-122"/>
              </a:rPr>
              <a:t>%</a:t>
            </a:r>
            <a:endParaRPr lang="zh-CN" altLang="en-US" sz="1960" dirty="0">
              <a:solidFill>
                <a:schemeClr val="bg1"/>
              </a:solidFill>
              <a:latin typeface="Arial" panose="020B0604020202020204" pitchFamily="34" charset="0"/>
              <a:ea typeface="微软雅黑" panose="020B0503020204020204" pitchFamily="34" charset="-122"/>
            </a:endParaRPr>
          </a:p>
        </p:txBody>
      </p:sp>
      <p:sp>
        <p:nvSpPr>
          <p:cNvPr id="14" name="TextBox 682">
            <a:extLst>
              <a:ext uri="{FF2B5EF4-FFF2-40B4-BE49-F238E27FC236}">
                <a16:creationId xmlns:a16="http://schemas.microsoft.com/office/drawing/2014/main" xmlns="" id="{21A53856-4BF3-43A6-83EA-6609355F0F58}"/>
              </a:ext>
            </a:extLst>
          </p:cNvPr>
          <p:cNvSpPr>
            <a:spLocks noChangeArrowheads="1"/>
          </p:cNvSpPr>
          <p:nvPr/>
        </p:nvSpPr>
        <p:spPr bwMode="auto">
          <a:xfrm>
            <a:off x="4202205" y="1393039"/>
            <a:ext cx="598241"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960" dirty="0">
                <a:solidFill>
                  <a:schemeClr val="bg1"/>
                </a:solidFill>
                <a:latin typeface="Arial" panose="020B0604020202020204" pitchFamily="34" charset="0"/>
                <a:ea typeface="微软雅黑" panose="020B0503020204020204" pitchFamily="34" charset="-122"/>
              </a:rPr>
              <a:t>60</a:t>
            </a:r>
            <a:r>
              <a:rPr lang="en-US" sz="1176" dirty="0">
                <a:solidFill>
                  <a:schemeClr val="bg1"/>
                </a:solidFill>
                <a:latin typeface="Arial" panose="020B0604020202020204" pitchFamily="34" charset="0"/>
                <a:ea typeface="微软雅黑" panose="020B0503020204020204" pitchFamily="34" charset="-122"/>
              </a:rPr>
              <a:t>%</a:t>
            </a:r>
            <a:endParaRPr lang="zh-CN" altLang="en-US" sz="1960" dirty="0">
              <a:solidFill>
                <a:schemeClr val="bg1"/>
              </a:solidFill>
              <a:latin typeface="Arial" panose="020B0604020202020204" pitchFamily="34" charset="0"/>
              <a:ea typeface="微软雅黑" panose="020B0503020204020204" pitchFamily="34" charset="-122"/>
            </a:endParaRPr>
          </a:p>
        </p:txBody>
      </p:sp>
      <p:sp>
        <p:nvSpPr>
          <p:cNvPr id="15" name="TextBox 682">
            <a:extLst>
              <a:ext uri="{FF2B5EF4-FFF2-40B4-BE49-F238E27FC236}">
                <a16:creationId xmlns:a16="http://schemas.microsoft.com/office/drawing/2014/main" xmlns="" id="{1110FC8D-C6A8-4E6E-9D6A-A89BCCEBF8FC}"/>
              </a:ext>
            </a:extLst>
          </p:cNvPr>
          <p:cNvSpPr>
            <a:spLocks noChangeArrowheads="1"/>
          </p:cNvSpPr>
          <p:nvPr/>
        </p:nvSpPr>
        <p:spPr bwMode="auto">
          <a:xfrm>
            <a:off x="4202205" y="973042"/>
            <a:ext cx="598241"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960" dirty="0">
                <a:solidFill>
                  <a:schemeClr val="bg1"/>
                </a:solidFill>
                <a:latin typeface="Arial" panose="020B0604020202020204" pitchFamily="34" charset="0"/>
                <a:ea typeface="微软雅黑" panose="020B0503020204020204" pitchFamily="34" charset="-122"/>
              </a:rPr>
              <a:t>80</a:t>
            </a:r>
            <a:r>
              <a:rPr lang="en-US" sz="1176" dirty="0">
                <a:solidFill>
                  <a:schemeClr val="bg1"/>
                </a:solidFill>
                <a:latin typeface="Arial" panose="020B0604020202020204" pitchFamily="34" charset="0"/>
                <a:ea typeface="微软雅黑" panose="020B0503020204020204" pitchFamily="34" charset="-122"/>
              </a:rPr>
              <a:t>%</a:t>
            </a:r>
            <a:endParaRPr lang="zh-CN" altLang="en-US" sz="1960" dirty="0">
              <a:solidFill>
                <a:schemeClr val="bg1"/>
              </a:solidFill>
              <a:latin typeface="Arial" panose="020B0604020202020204" pitchFamily="34" charset="0"/>
              <a:ea typeface="微软雅黑" panose="020B0503020204020204" pitchFamily="34" charset="-122"/>
            </a:endParaRPr>
          </a:p>
        </p:txBody>
      </p:sp>
      <p:sp>
        <p:nvSpPr>
          <p:cNvPr id="16" name="文本框 15">
            <a:extLst>
              <a:ext uri="{FF2B5EF4-FFF2-40B4-BE49-F238E27FC236}">
                <a16:creationId xmlns:a16="http://schemas.microsoft.com/office/drawing/2014/main" xmlns="" id="{5F6445FE-5A02-4D70-B41A-6F61E097F347}"/>
              </a:ext>
            </a:extLst>
          </p:cNvPr>
          <p:cNvSpPr txBox="1"/>
          <p:nvPr/>
        </p:nvSpPr>
        <p:spPr>
          <a:xfrm>
            <a:off x="466322" y="3595558"/>
            <a:ext cx="2685571" cy="461665"/>
          </a:xfrm>
          <a:prstGeom prst="rect">
            <a:avLst/>
          </a:prstGeom>
          <a:noFill/>
        </p:spPr>
        <p:txBody>
          <a:bodyPr wrap="square">
            <a:spAutoFit/>
          </a:bodyPr>
          <a:lstStyle/>
          <a:p>
            <a:pPr algn="ctr">
              <a:defRPr/>
            </a:pPr>
            <a:r>
              <a:rPr lang="zh-CN" altLang="en-US" sz="2400" dirty="0" smtClean="0">
                <a:solidFill>
                  <a:schemeClr val="tx1">
                    <a:lumMod val="65000"/>
                    <a:lumOff val="35000"/>
                  </a:schemeClr>
                </a:solidFill>
                <a:latin typeface="Arial" panose="020B0604020202020204" pitchFamily="34" charset="0"/>
                <a:ea typeface="微软雅黑" panose="020B0503020204020204" pitchFamily="34" charset="-122"/>
              </a:rPr>
              <a:t>此處添加標題</a:t>
            </a:r>
            <a:endParaRPr lang="zh-CN" altLang="en-US" sz="24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7" name="Shape 4017">
            <a:extLst>
              <a:ext uri="{FF2B5EF4-FFF2-40B4-BE49-F238E27FC236}">
                <a16:creationId xmlns:a16="http://schemas.microsoft.com/office/drawing/2014/main" xmlns="" id="{A52506B1-204C-4EB9-9F9F-9AC7E3FA46DC}"/>
              </a:ext>
            </a:extLst>
          </p:cNvPr>
          <p:cNvSpPr/>
          <p:nvPr/>
        </p:nvSpPr>
        <p:spPr>
          <a:xfrm>
            <a:off x="4265421" y="2899295"/>
            <a:ext cx="467144" cy="47755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19B49B"/>
          </a:solidFill>
          <a:ln w="12700">
            <a:miter lim="400000"/>
          </a:ln>
        </p:spPr>
        <p:txBody>
          <a:bodyPr lIns="0" tIns="0" rIns="0" bIns="0" anchor="ctr"/>
          <a:lstStyle/>
          <a:p>
            <a:pPr lvl="0"/>
            <a:endParaRPr sz="1274">
              <a:latin typeface="Arial" panose="020B0604020202020204" pitchFamily="34" charset="0"/>
              <a:ea typeface="微软雅黑" panose="020B0503020204020204" pitchFamily="34" charset="-122"/>
            </a:endParaRPr>
          </a:p>
        </p:txBody>
      </p:sp>
      <p:sp>
        <p:nvSpPr>
          <p:cNvPr id="18" name="TextBox 20">
            <a:extLst>
              <a:ext uri="{FF2B5EF4-FFF2-40B4-BE49-F238E27FC236}">
                <a16:creationId xmlns:a16="http://schemas.microsoft.com/office/drawing/2014/main" xmlns="" id="{D1F4FDE0-7F5C-45C4-AB6F-2DCECA025080}"/>
              </a:ext>
            </a:extLst>
          </p:cNvPr>
          <p:cNvSpPr txBox="1"/>
          <p:nvPr/>
        </p:nvSpPr>
        <p:spPr>
          <a:xfrm>
            <a:off x="907976" y="292746"/>
            <a:ext cx="2067957" cy="461665"/>
          </a:xfrm>
          <a:prstGeom prst="rect">
            <a:avLst/>
          </a:prstGeom>
          <a:noFill/>
        </p:spPr>
        <p:txBody>
          <a:bodyPr wrap="square" rtlCol="0">
            <a:spAutoFit/>
          </a:bodyPr>
          <a:lstStyle/>
          <a:p>
            <a:r>
              <a:rPr lang="zh-CN" altLang="en-US" sz="2400" dirty="0" smtClean="0">
                <a:latin typeface="方正兰亭准黑_GBK" panose="02000000000000000000" pitchFamily="2" charset="-122"/>
                <a:ea typeface="方正兰亭准黑_GBK" panose="02000000000000000000" pitchFamily="2" charset="-122"/>
              </a:rPr>
              <a:t>工作達標情況</a:t>
            </a:r>
            <a:endParaRPr lang="zh-CN" altLang="en-US" sz="2400" dirty="0">
              <a:latin typeface="方正兰亭准黑_GBK" panose="02000000000000000000" pitchFamily="2" charset="-122"/>
              <a:ea typeface="方正兰亭准黑_GBK" panose="02000000000000000000" pitchFamily="2" charset="-122"/>
            </a:endParaRPr>
          </a:p>
        </p:txBody>
      </p:sp>
      <p:sp>
        <p:nvSpPr>
          <p:cNvPr id="19" name="矩形 18">
            <a:extLst>
              <a:ext uri="{FF2B5EF4-FFF2-40B4-BE49-F238E27FC236}">
                <a16:creationId xmlns:a16="http://schemas.microsoft.com/office/drawing/2014/main" xmlns="" id="{8C3378A2-EDA0-4F24-9A03-E73CD9093B54}"/>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gency FB" panose="020B0503020202020204" pitchFamily="34" charset="0"/>
              </a:rPr>
              <a:t>02</a:t>
            </a:r>
            <a:endParaRPr lang="zh-CN" altLang="en-US" sz="2000" dirty="0">
              <a:latin typeface="Agency FB" panose="020B0503020202020204" pitchFamily="34" charset="0"/>
            </a:endParaRPr>
          </a:p>
        </p:txBody>
      </p:sp>
      <p:cxnSp>
        <p:nvCxnSpPr>
          <p:cNvPr id="20" name="直接连接符 19">
            <a:extLst>
              <a:ext uri="{FF2B5EF4-FFF2-40B4-BE49-F238E27FC236}">
                <a16:creationId xmlns:a16="http://schemas.microsoft.com/office/drawing/2014/main" xmlns="" id="{0E903A99-25B7-4FEC-97BF-BC94112EC3C7}"/>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xmlns="" id="{D2D75E2A-416C-4193-8864-A269D1B2DEC6}"/>
              </a:ext>
            </a:extLst>
          </p:cNvPr>
          <p:cNvGrpSpPr/>
          <p:nvPr/>
        </p:nvGrpSpPr>
        <p:grpSpPr>
          <a:xfrm>
            <a:off x="6836829" y="219003"/>
            <a:ext cx="2812751" cy="584775"/>
            <a:chOff x="6836829" y="219003"/>
            <a:chExt cx="2812751" cy="584775"/>
          </a:xfrm>
        </p:grpSpPr>
        <p:sp>
          <p:nvSpPr>
            <p:cNvPr id="22" name="TextBox 20">
              <a:extLst>
                <a:ext uri="{FF2B5EF4-FFF2-40B4-BE49-F238E27FC236}">
                  <a16:creationId xmlns:a16="http://schemas.microsoft.com/office/drawing/2014/main" xmlns="" id="{9E190C4A-DF03-4824-81A9-B7ADBE7DE6F2}"/>
                </a:ext>
              </a:extLst>
            </p:cNvPr>
            <p:cNvSpPr txBox="1"/>
            <p:nvPr/>
          </p:nvSpPr>
          <p:spPr>
            <a:xfrm>
              <a:off x="6836829" y="219003"/>
              <a:ext cx="2067957" cy="584775"/>
            </a:xfrm>
            <a:prstGeom prst="rect">
              <a:avLst/>
            </a:prstGeom>
            <a:noFill/>
          </p:spPr>
          <p:txBody>
            <a:bodyPr wrap="square" rtlCol="0">
              <a:spAutoFit/>
            </a:bodyPr>
            <a:lstStyle/>
            <a:p>
              <a:r>
                <a:rPr lang="en-US" altLang="zh-CN" sz="3200" dirty="0">
                  <a:solidFill>
                    <a:srgbClr val="19B49B"/>
                  </a:solidFill>
                  <a:latin typeface="Agency FB" panose="020B0503020202020204" pitchFamily="34" charset="0"/>
                  <a:ea typeface="方正兰亭准黑_GBK" panose="02000000000000000000" pitchFamily="2" charset="-122"/>
                </a:rPr>
                <a:t>LOGO</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3" name="TextBox 20">
              <a:extLst>
                <a:ext uri="{FF2B5EF4-FFF2-40B4-BE49-F238E27FC236}">
                  <a16:creationId xmlns:a16="http://schemas.microsoft.com/office/drawing/2014/main" xmlns="" id="{FA98DFF3-E235-45C8-92EE-312EB545DD8D}"/>
                </a:ext>
              </a:extLst>
            </p:cNvPr>
            <p:cNvSpPr txBox="1"/>
            <p:nvPr/>
          </p:nvSpPr>
          <p:spPr>
            <a:xfrm>
              <a:off x="7581623" y="322241"/>
              <a:ext cx="2067957" cy="276999"/>
            </a:xfrm>
            <a:prstGeom prst="rect">
              <a:avLst/>
            </a:prstGeom>
            <a:noFill/>
          </p:spPr>
          <p:txBody>
            <a:bodyPr wrap="square" rtlCol="0">
              <a:spAutoFit/>
            </a:bodyPr>
            <a:lstStyle/>
            <a:p>
              <a:r>
                <a:rPr lang="zh-CN" altLang="en-US" sz="1200" dirty="0" smtClean="0">
                  <a:latin typeface="Agency FB" panose="020B0503020202020204" pitchFamily="34" charset="0"/>
                  <a:ea typeface="方正兰亭准黑_GBK" panose="02000000000000000000" pitchFamily="2" charset="-122"/>
                </a:rPr>
                <a:t>您的公司名稱</a:t>
              </a:r>
              <a:endParaRPr lang="zh-CN" altLang="en-US" sz="1200" dirty="0">
                <a:latin typeface="Agency FB" panose="020B0503020202020204" pitchFamily="34" charset="0"/>
                <a:ea typeface="方正兰亭准黑_GBK" panose="02000000000000000000" pitchFamily="2" charset="-122"/>
              </a:endParaRPr>
            </a:p>
          </p:txBody>
        </p:sp>
        <p:sp>
          <p:nvSpPr>
            <p:cNvPr id="24" name="TextBox 20">
              <a:extLst>
                <a:ext uri="{FF2B5EF4-FFF2-40B4-BE49-F238E27FC236}">
                  <a16:creationId xmlns:a16="http://schemas.microsoft.com/office/drawing/2014/main" xmlns="" id="{5544D032-8797-484A-93EC-5302641FED0E}"/>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YOUR COMPANY NAME</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5" name="任意多边形: 形状 24">
            <a:extLst>
              <a:ext uri="{FF2B5EF4-FFF2-40B4-BE49-F238E27FC236}">
                <a16:creationId xmlns:a16="http://schemas.microsoft.com/office/drawing/2014/main" xmlns="" id="{4D1C7E4B-938E-47BF-BB40-75CFEAC03B99}"/>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59847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
                                        <p:tgtEl>
                                          <p:spTgt spid="25"/>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300"/>
                                        <p:tgtEl>
                                          <p:spTgt spid="20"/>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400" fill="hold"/>
                                        <p:tgtEl>
                                          <p:spTgt spid="19"/>
                                        </p:tgtEl>
                                        <p:attrNameLst>
                                          <p:attrName>ppt_x</p:attrName>
                                        </p:attrNameLst>
                                      </p:cBhvr>
                                      <p:tavLst>
                                        <p:tav tm="0">
                                          <p:val>
                                            <p:strVal val="0-#ppt_w/2"/>
                                          </p:val>
                                        </p:tav>
                                        <p:tav tm="100000">
                                          <p:val>
                                            <p:strVal val="#ppt_x"/>
                                          </p:val>
                                        </p:tav>
                                      </p:tavLst>
                                    </p:anim>
                                    <p:anim calcmode="lin" valueType="num">
                                      <p:cBhvr additive="base">
                                        <p:cTn id="15" dur="400" fill="hold"/>
                                        <p:tgtEl>
                                          <p:spTgt spid="1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400" fill="hold"/>
                                        <p:tgtEl>
                                          <p:spTgt spid="18"/>
                                        </p:tgtEl>
                                        <p:attrNameLst>
                                          <p:attrName>ppt_x</p:attrName>
                                        </p:attrNameLst>
                                      </p:cBhvr>
                                      <p:tavLst>
                                        <p:tav tm="0">
                                          <p:val>
                                            <p:strVal val="0-#ppt_w/2"/>
                                          </p:val>
                                        </p:tav>
                                        <p:tav tm="100000">
                                          <p:val>
                                            <p:strVal val="#ppt_x"/>
                                          </p:val>
                                        </p:tav>
                                      </p:tavLst>
                                    </p:anim>
                                    <p:anim calcmode="lin" valueType="num">
                                      <p:cBhvr additive="base">
                                        <p:cTn id="20" dur="400" fill="hold"/>
                                        <p:tgtEl>
                                          <p:spTgt spid="18"/>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400"/>
                                        <p:tgtEl>
                                          <p:spTgt spid="21"/>
                                        </p:tgtEl>
                                      </p:cBhvr>
                                    </p:animEffect>
                                  </p:childTnLst>
                                </p:cTn>
                              </p:par>
                            </p:childTnLst>
                          </p:cTn>
                        </p:par>
                        <p:par>
                          <p:cTn id="24" fill="hold">
                            <p:stCondLst>
                              <p:cond delay="980"/>
                            </p:stCondLst>
                            <p:childTnLst>
                              <p:par>
                                <p:cTn id="25" presetID="23" presetClass="entr" presetSubtype="3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strVal val="4*#ppt_w"/>
                                          </p:val>
                                        </p:tav>
                                        <p:tav tm="100000">
                                          <p:val>
                                            <p:strVal val="#ppt_w"/>
                                          </p:val>
                                        </p:tav>
                                      </p:tavLst>
                                    </p:anim>
                                    <p:anim calcmode="lin" valueType="num">
                                      <p:cBhvr>
                                        <p:cTn id="28" dur="500" fill="hold"/>
                                        <p:tgtEl>
                                          <p:spTgt spid="17"/>
                                        </p:tgtEl>
                                        <p:attrNameLst>
                                          <p:attrName>ppt_h</p:attrName>
                                        </p:attrNameLst>
                                      </p:cBhvr>
                                      <p:tavLst>
                                        <p:tav tm="0">
                                          <p:val>
                                            <p:strVal val="4*#ppt_h"/>
                                          </p:val>
                                        </p:tav>
                                        <p:tav tm="100000">
                                          <p:val>
                                            <p:strVal val="#ppt_h"/>
                                          </p:val>
                                        </p:tav>
                                      </p:tavLst>
                                    </p:anim>
                                  </p:childTnLst>
                                </p:cTn>
                              </p:par>
                            </p:childTnLst>
                          </p:cTn>
                        </p:par>
                        <p:par>
                          <p:cTn id="29" fill="hold">
                            <p:stCondLst>
                              <p:cond delay="1480"/>
                            </p:stCondLst>
                            <p:childTnLst>
                              <p:par>
                                <p:cTn id="30" presetID="26" presetClass="emph" presetSubtype="0" fill="hold" grpId="1" nodeType="afterEffect">
                                  <p:stCondLst>
                                    <p:cond delay="0"/>
                                  </p:stCondLst>
                                  <p:childTnLst>
                                    <p:animEffect transition="out" filter="fade">
                                      <p:cBhvr>
                                        <p:cTn id="31" dur="500" tmFilter="0, 0; .2, .5; .8, .5; 1, 0"/>
                                        <p:tgtEl>
                                          <p:spTgt spid="17"/>
                                        </p:tgtEl>
                                      </p:cBhvr>
                                    </p:animEffect>
                                    <p:animScale>
                                      <p:cBhvr>
                                        <p:cTn id="32" dur="250" autoRev="1" fill="hold"/>
                                        <p:tgtEl>
                                          <p:spTgt spid="17"/>
                                        </p:tgtEl>
                                      </p:cBhvr>
                                      <p:by x="105000" y="105000"/>
                                    </p:animScale>
                                  </p:childTnLst>
                                </p:cTn>
                              </p:par>
                              <p:par>
                                <p:cTn id="33" presetID="53"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1980"/>
                            </p:stCondLst>
                            <p:childTnLst>
                              <p:par>
                                <p:cTn id="39" presetID="53" presetClass="entr" presetSubtype="16"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par>
                          <p:cTn id="44" fill="hold">
                            <p:stCondLst>
                              <p:cond delay="2480"/>
                            </p:stCondLst>
                            <p:childTnLst>
                              <p:par>
                                <p:cTn id="45" presetID="53" presetClass="entr" presetSubtype="16"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2980"/>
                            </p:stCondLst>
                            <p:childTnLst>
                              <p:par>
                                <p:cTn id="51" presetID="53" presetClass="entr" presetSubtype="16"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par>
                          <p:cTn id="56" fill="hold">
                            <p:stCondLst>
                              <p:cond delay="3480"/>
                            </p:stCondLst>
                            <p:childTnLst>
                              <p:par>
                                <p:cTn id="57" presetID="10"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300"/>
                                        <p:tgtEl>
                                          <p:spTgt spid="12"/>
                                        </p:tgtEl>
                                      </p:cBhvr>
                                    </p:animEffect>
                                  </p:childTnLst>
                                </p:cTn>
                              </p:par>
                            </p:childTnLst>
                          </p:cTn>
                        </p:par>
                        <p:par>
                          <p:cTn id="60" fill="hold">
                            <p:stCondLst>
                              <p:cond delay="3780"/>
                            </p:stCondLst>
                            <p:childTnLst>
                              <p:par>
                                <p:cTn id="61" presetID="10"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300"/>
                                        <p:tgtEl>
                                          <p:spTgt spid="13"/>
                                        </p:tgtEl>
                                      </p:cBhvr>
                                    </p:animEffect>
                                  </p:childTnLst>
                                </p:cTn>
                              </p:par>
                            </p:childTnLst>
                          </p:cTn>
                        </p:par>
                        <p:par>
                          <p:cTn id="64" fill="hold">
                            <p:stCondLst>
                              <p:cond delay="408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300"/>
                                        <p:tgtEl>
                                          <p:spTgt spid="14"/>
                                        </p:tgtEl>
                                      </p:cBhvr>
                                    </p:animEffect>
                                  </p:childTnLst>
                                </p:cTn>
                              </p:par>
                            </p:childTnLst>
                          </p:cTn>
                        </p:par>
                        <p:par>
                          <p:cTn id="68" fill="hold">
                            <p:stCondLst>
                              <p:cond delay="438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300"/>
                                        <p:tgtEl>
                                          <p:spTgt spid="15"/>
                                        </p:tgtEl>
                                      </p:cBhvr>
                                    </p:animEffect>
                                  </p:childTnLst>
                                </p:cTn>
                              </p:par>
                            </p:childTnLst>
                          </p:cTn>
                        </p:par>
                        <p:par>
                          <p:cTn id="72" fill="hold">
                            <p:stCondLst>
                              <p:cond delay="4680"/>
                            </p:stCondLst>
                            <p:childTnLst>
                              <p:par>
                                <p:cTn id="73" presetID="53" presetClass="entr" presetSubtype="16"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Effect transition="in" filter="fade">
                                      <p:cBhvr>
                                        <p:cTn id="77" dur="500"/>
                                        <p:tgtEl>
                                          <p:spTgt spid="11"/>
                                        </p:tgtEl>
                                      </p:cBhvr>
                                    </p:animEffect>
                                  </p:childTnLst>
                                </p:cTn>
                              </p:par>
                            </p:childTnLst>
                          </p:cTn>
                        </p:par>
                        <p:par>
                          <p:cTn id="78" fill="hold">
                            <p:stCondLst>
                              <p:cond delay="5180"/>
                            </p:stCondLst>
                            <p:childTnLst>
                              <p:par>
                                <p:cTn id="79" presetID="53" presetClass="entr" presetSubtype="16"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animEffect transition="in" filter="fade">
                                      <p:cBhvr>
                                        <p:cTn id="83" dur="500"/>
                                        <p:tgtEl>
                                          <p:spTgt spid="8"/>
                                        </p:tgtEl>
                                      </p:cBhvr>
                                    </p:animEffect>
                                  </p:childTnLst>
                                </p:cTn>
                              </p:par>
                            </p:childTnLst>
                          </p:cTn>
                        </p:par>
                        <p:par>
                          <p:cTn id="84" fill="hold">
                            <p:stCondLst>
                              <p:cond delay="5680"/>
                            </p:stCondLst>
                            <p:childTnLst>
                              <p:par>
                                <p:cTn id="85" presetID="53" presetClass="entr" presetSubtype="16"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500" fill="hold"/>
                                        <p:tgtEl>
                                          <p:spTgt spid="10"/>
                                        </p:tgtEl>
                                        <p:attrNameLst>
                                          <p:attrName>ppt_w</p:attrName>
                                        </p:attrNameLst>
                                      </p:cBhvr>
                                      <p:tavLst>
                                        <p:tav tm="0">
                                          <p:val>
                                            <p:fltVal val="0"/>
                                          </p:val>
                                        </p:tav>
                                        <p:tav tm="100000">
                                          <p:val>
                                            <p:strVal val="#ppt_w"/>
                                          </p:val>
                                        </p:tav>
                                      </p:tavLst>
                                    </p:anim>
                                    <p:anim calcmode="lin" valueType="num">
                                      <p:cBhvr>
                                        <p:cTn id="88" dur="500" fill="hold"/>
                                        <p:tgtEl>
                                          <p:spTgt spid="10"/>
                                        </p:tgtEl>
                                        <p:attrNameLst>
                                          <p:attrName>ppt_h</p:attrName>
                                        </p:attrNameLst>
                                      </p:cBhvr>
                                      <p:tavLst>
                                        <p:tav tm="0">
                                          <p:val>
                                            <p:fltVal val="0"/>
                                          </p:val>
                                        </p:tav>
                                        <p:tav tm="100000">
                                          <p:val>
                                            <p:strVal val="#ppt_h"/>
                                          </p:val>
                                        </p:tav>
                                      </p:tavLst>
                                    </p:anim>
                                    <p:animEffect transition="in" filter="fade">
                                      <p:cBhvr>
                                        <p:cTn id="89" dur="500"/>
                                        <p:tgtEl>
                                          <p:spTgt spid="10"/>
                                        </p:tgtEl>
                                      </p:cBhvr>
                                    </p:animEffect>
                                  </p:childTnLst>
                                </p:cTn>
                              </p:par>
                            </p:childTnLst>
                          </p:cTn>
                        </p:par>
                        <p:par>
                          <p:cTn id="90" fill="hold">
                            <p:stCondLst>
                              <p:cond delay="6180"/>
                            </p:stCondLst>
                            <p:childTnLst>
                              <p:par>
                                <p:cTn id="91" presetID="53" presetClass="entr" presetSubtype="16"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500" fill="hold"/>
                                        <p:tgtEl>
                                          <p:spTgt spid="9"/>
                                        </p:tgtEl>
                                        <p:attrNameLst>
                                          <p:attrName>ppt_w</p:attrName>
                                        </p:attrNameLst>
                                      </p:cBhvr>
                                      <p:tavLst>
                                        <p:tav tm="0">
                                          <p:val>
                                            <p:fltVal val="0"/>
                                          </p:val>
                                        </p:tav>
                                        <p:tav tm="100000">
                                          <p:val>
                                            <p:strVal val="#ppt_w"/>
                                          </p:val>
                                        </p:tav>
                                      </p:tavLst>
                                    </p:anim>
                                    <p:anim calcmode="lin" valueType="num">
                                      <p:cBhvr>
                                        <p:cTn id="94" dur="500" fill="hold"/>
                                        <p:tgtEl>
                                          <p:spTgt spid="9"/>
                                        </p:tgtEl>
                                        <p:attrNameLst>
                                          <p:attrName>ppt_h</p:attrName>
                                        </p:attrNameLst>
                                      </p:cBhvr>
                                      <p:tavLst>
                                        <p:tav tm="0">
                                          <p:val>
                                            <p:fltVal val="0"/>
                                          </p:val>
                                        </p:tav>
                                        <p:tav tm="100000">
                                          <p:val>
                                            <p:strVal val="#ppt_h"/>
                                          </p:val>
                                        </p:tav>
                                      </p:tavLst>
                                    </p:anim>
                                    <p:animEffect transition="in" filter="fade">
                                      <p:cBhvr>
                                        <p:cTn id="95" dur="500"/>
                                        <p:tgtEl>
                                          <p:spTgt spid="9"/>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up)">
                                      <p:cBhvr>
                                        <p:cTn id="100" dur="500"/>
                                        <p:tgtEl>
                                          <p:spTgt spid="16"/>
                                        </p:tgtEl>
                                      </p:cBhvr>
                                    </p:animEffect>
                                  </p:childTnLst>
                                </p:cTn>
                              </p:par>
                            </p:childTnLst>
                          </p:cTn>
                        </p:par>
                        <p:par>
                          <p:cTn id="101" fill="hold">
                            <p:stCondLst>
                              <p:cond delay="5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500"/>
                                        <p:tgtEl>
                                          <p:spTgt spid="7"/>
                                        </p:tgtEl>
                                      </p:cBhvr>
                                    </p:animEffect>
                                    <p:anim calcmode="lin" valueType="num">
                                      <p:cBhvr>
                                        <p:cTn id="105" dur="500" fill="hold"/>
                                        <p:tgtEl>
                                          <p:spTgt spid="7"/>
                                        </p:tgtEl>
                                        <p:attrNameLst>
                                          <p:attrName>ppt_x</p:attrName>
                                        </p:attrNameLst>
                                      </p:cBhvr>
                                      <p:tavLst>
                                        <p:tav tm="0">
                                          <p:val>
                                            <p:strVal val="#ppt_x"/>
                                          </p:val>
                                        </p:tav>
                                        <p:tav tm="100000">
                                          <p:val>
                                            <p:strVal val="#ppt_x"/>
                                          </p:val>
                                        </p:tav>
                                      </p:tavLst>
                                    </p:anim>
                                    <p:anim calcmode="lin" valueType="num">
                                      <p:cBhvr>
                                        <p:cTn id="10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animBg="1"/>
      <p:bldP spid="17" grpId="1" animBg="1"/>
      <p:bldP spid="18" grpId="0"/>
      <p:bldP spid="19"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D639CD39-1E8A-4D85-950E-748B6ED23F49}"/>
              </a:ext>
            </a:extLst>
          </p:cNvPr>
          <p:cNvSpPr/>
          <p:nvPr/>
        </p:nvSpPr>
        <p:spPr>
          <a:xfrm>
            <a:off x="4434683" y="1490890"/>
            <a:ext cx="339213" cy="339213"/>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gency FB" panose="020B0503020202020204" pitchFamily="34" charset="0"/>
                <a:ea typeface="★懐風体" panose="02000600000000000000" pitchFamily="2" charset="-128"/>
              </a:rPr>
              <a:t>01</a:t>
            </a:r>
            <a:endParaRPr lang="zh-CN" altLang="en-US" sz="1400" dirty="0">
              <a:latin typeface="Agency FB" panose="020B0503020202020204" pitchFamily="34" charset="0"/>
              <a:ea typeface="★懐風体" panose="02000600000000000000" pitchFamily="2" charset="-128"/>
            </a:endParaRPr>
          </a:p>
        </p:txBody>
      </p:sp>
      <p:pic>
        <p:nvPicPr>
          <p:cNvPr id="13" name="图片 12">
            <a:extLst>
              <a:ext uri="{FF2B5EF4-FFF2-40B4-BE49-F238E27FC236}">
                <a16:creationId xmlns:a16="http://schemas.microsoft.com/office/drawing/2014/main" xmlns="" id="{AD3E8EB2-3FE7-4B4C-859C-E3C0C25D1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82240" cy="5040313"/>
          </a:xfrm>
          <a:prstGeom prst="rect">
            <a:avLst/>
          </a:prstGeom>
        </p:spPr>
      </p:pic>
      <p:sp>
        <p:nvSpPr>
          <p:cNvPr id="3" name="矩形 2">
            <a:extLst>
              <a:ext uri="{FF2B5EF4-FFF2-40B4-BE49-F238E27FC236}">
                <a16:creationId xmlns:a16="http://schemas.microsoft.com/office/drawing/2014/main" xmlns="" id="{CDDF8CA1-EDA3-4D1C-AE86-0223C2BE7087}"/>
              </a:ext>
            </a:extLst>
          </p:cNvPr>
          <p:cNvSpPr/>
          <p:nvPr/>
        </p:nvSpPr>
        <p:spPr>
          <a:xfrm>
            <a:off x="1960881" y="995516"/>
            <a:ext cx="2140974" cy="3485043"/>
          </a:xfrm>
          <a:prstGeom prst="rect">
            <a:avLst/>
          </a:prstGeom>
          <a:no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48F48077-E0F9-4626-8BA6-58D274AF3D88}"/>
              </a:ext>
            </a:extLst>
          </p:cNvPr>
          <p:cNvSpPr txBox="1"/>
          <p:nvPr/>
        </p:nvSpPr>
        <p:spPr>
          <a:xfrm>
            <a:off x="4904025" y="1379105"/>
            <a:ext cx="1236236" cy="400110"/>
          </a:xfrm>
          <a:prstGeom prst="rect">
            <a:avLst/>
          </a:prstGeom>
          <a:noFill/>
        </p:spPr>
        <p:txBody>
          <a:bodyPr wrap="none" rtlCol="0">
            <a:spAutoFit/>
          </a:bodyPr>
          <a:lstStyle/>
          <a:p>
            <a:pPr lvl="0" defTabSz="685800" fontAlgn="base">
              <a:spcBef>
                <a:spcPct val="0"/>
              </a:spcBef>
              <a:spcAft>
                <a:spcPct val="0"/>
              </a:spcAft>
            </a:pPr>
            <a:r>
              <a:rPr lang="zh-TW" altLang="en-US" sz="2000" b="1" dirty="0">
                <a:effectLst>
                  <a:outerShdw blurRad="38100" dist="38100" dir="2700000" algn="tl">
                    <a:srgbClr val="000000">
                      <a:alpha val="43137"/>
                    </a:srgbClr>
                  </a:outerShdw>
                </a:effectLst>
                <a:latin typeface="Adobe 仿宋 Std R" pitchFamily="18" charset="-128"/>
                <a:ea typeface="Adobe 仿宋 Std R" pitchFamily="18" charset="-128"/>
              </a:rPr>
              <a:t>專題</a:t>
            </a:r>
            <a:r>
              <a:rPr lang="zh-CN" altLang="en-US" sz="2000" b="1" dirty="0">
                <a:effectLst>
                  <a:outerShdw blurRad="38100" dist="38100" dir="2700000" algn="tl">
                    <a:srgbClr val="000000">
                      <a:alpha val="43137"/>
                    </a:srgbClr>
                  </a:outerShdw>
                </a:effectLst>
                <a:latin typeface="Adobe 仿宋 Std R" pitchFamily="18" charset="-128"/>
                <a:ea typeface="Adobe 仿宋 Std R" pitchFamily="18" charset="-128"/>
              </a:rPr>
              <a:t>簡介</a:t>
            </a:r>
          </a:p>
        </p:txBody>
      </p:sp>
      <p:sp>
        <p:nvSpPr>
          <p:cNvPr id="9" name="文本框 8">
            <a:extLst>
              <a:ext uri="{FF2B5EF4-FFF2-40B4-BE49-F238E27FC236}">
                <a16:creationId xmlns:a16="http://schemas.microsoft.com/office/drawing/2014/main" xmlns="" id="{46345662-A150-41C9-9927-A403D1210419}"/>
              </a:ext>
            </a:extLst>
          </p:cNvPr>
          <p:cNvSpPr txBox="1"/>
          <p:nvPr/>
        </p:nvSpPr>
        <p:spPr>
          <a:xfrm>
            <a:off x="4934254" y="1675841"/>
            <a:ext cx="1210588" cy="215444"/>
          </a:xfrm>
          <a:prstGeom prst="rect">
            <a:avLst/>
          </a:prstGeom>
          <a:noFill/>
        </p:spPr>
        <p:txBody>
          <a:bodyPr wrap="none" rtlCol="0">
            <a:spAutoFit/>
          </a:bodyPr>
          <a:lstStyle/>
          <a:p>
            <a:r>
              <a:rPr lang="en-US" altLang="zh-CN" sz="800" dirty="0">
                <a:solidFill>
                  <a:srgbClr val="19B49B"/>
                </a:solidFill>
                <a:latin typeface="方正兰亭准黑_GBK" panose="02000000000000000000" pitchFamily="2" charset="-122"/>
                <a:ea typeface="方正兰亭准黑_GBK" panose="02000000000000000000" pitchFamily="2" charset="-122"/>
              </a:rPr>
              <a:t>Project </a:t>
            </a:r>
            <a:r>
              <a:rPr lang="en-US" altLang="zh-CN" sz="800" dirty="0" smtClean="0">
                <a:solidFill>
                  <a:srgbClr val="19B49B"/>
                </a:solidFill>
                <a:latin typeface="方正兰亭准黑_GBK" panose="02000000000000000000" pitchFamily="2" charset="-122"/>
                <a:ea typeface="方正兰亭准黑_GBK" panose="02000000000000000000" pitchFamily="2" charset="-122"/>
              </a:rPr>
              <a:t>description.</a:t>
            </a:r>
            <a:endParaRPr lang="en-US" altLang="zh-CN" sz="800" dirty="0">
              <a:solidFill>
                <a:srgbClr val="19B49B"/>
              </a:solidFill>
              <a:latin typeface="方正兰亭准黑_GBK" panose="02000000000000000000" pitchFamily="2" charset="-122"/>
              <a:ea typeface="方正兰亭准黑_GBK" panose="02000000000000000000" pitchFamily="2" charset="-122"/>
            </a:endParaRPr>
          </a:p>
        </p:txBody>
      </p:sp>
      <p:sp>
        <p:nvSpPr>
          <p:cNvPr id="14" name="矩形 13">
            <a:extLst>
              <a:ext uri="{FF2B5EF4-FFF2-40B4-BE49-F238E27FC236}">
                <a16:creationId xmlns:a16="http://schemas.microsoft.com/office/drawing/2014/main" xmlns="" id="{CE672FA1-EBBB-487D-B88B-21A46995CB74}"/>
              </a:ext>
            </a:extLst>
          </p:cNvPr>
          <p:cNvSpPr/>
          <p:nvPr/>
        </p:nvSpPr>
        <p:spPr>
          <a:xfrm>
            <a:off x="4434683" y="2163418"/>
            <a:ext cx="339213" cy="339213"/>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gency FB" panose="020B0503020202020204" pitchFamily="34" charset="0"/>
                <a:ea typeface="★懐風体" panose="02000600000000000000" pitchFamily="2" charset="-128"/>
              </a:rPr>
              <a:t>02</a:t>
            </a:r>
            <a:endParaRPr lang="zh-CN" altLang="en-US" sz="1400" dirty="0">
              <a:latin typeface="Agency FB" panose="020B0503020202020204" pitchFamily="34" charset="0"/>
              <a:ea typeface="★懐風体" panose="02000600000000000000" pitchFamily="2" charset="-128"/>
            </a:endParaRPr>
          </a:p>
        </p:txBody>
      </p:sp>
      <p:sp>
        <p:nvSpPr>
          <p:cNvPr id="15" name="文本框 14">
            <a:extLst>
              <a:ext uri="{FF2B5EF4-FFF2-40B4-BE49-F238E27FC236}">
                <a16:creationId xmlns:a16="http://schemas.microsoft.com/office/drawing/2014/main" xmlns="" id="{DE94EDC2-76C5-4938-9406-805C46E26F26}"/>
              </a:ext>
            </a:extLst>
          </p:cNvPr>
          <p:cNvSpPr txBox="1"/>
          <p:nvPr/>
        </p:nvSpPr>
        <p:spPr>
          <a:xfrm>
            <a:off x="4904025" y="2051633"/>
            <a:ext cx="1236236" cy="400110"/>
          </a:xfrm>
          <a:prstGeom prst="rect">
            <a:avLst/>
          </a:prstGeom>
          <a:noFill/>
        </p:spPr>
        <p:txBody>
          <a:bodyPr wrap="none" rtlCol="0">
            <a:spAutoFit/>
          </a:bodyPr>
          <a:lstStyle/>
          <a:p>
            <a:pPr lvl="0" defTabSz="685800" fontAlgn="base">
              <a:spcBef>
                <a:spcPct val="0"/>
              </a:spcBef>
              <a:spcAft>
                <a:spcPct val="0"/>
              </a:spcAft>
            </a:pPr>
            <a:r>
              <a:rPr lang="zh-CN" altLang="en-US" sz="2000" b="1" dirty="0">
                <a:effectLst>
                  <a:outerShdw blurRad="38100" dist="38100" dir="2700000" algn="tl">
                    <a:srgbClr val="000000">
                      <a:alpha val="43137"/>
                    </a:srgbClr>
                  </a:outerShdw>
                </a:effectLst>
                <a:latin typeface="Adobe 仿宋 Std R" pitchFamily="18" charset="-128"/>
                <a:ea typeface="Adobe 仿宋 Std R" pitchFamily="18" charset="-128"/>
              </a:rPr>
              <a:t>專</a:t>
            </a:r>
            <a:r>
              <a:rPr lang="zh-TW" altLang="en-US" sz="2000" b="1" dirty="0">
                <a:effectLst>
                  <a:outerShdw blurRad="38100" dist="38100" dir="2700000" algn="tl">
                    <a:srgbClr val="000000">
                      <a:alpha val="43137"/>
                    </a:srgbClr>
                  </a:outerShdw>
                </a:effectLst>
                <a:latin typeface="Adobe 仿宋 Std R" pitchFamily="18" charset="-128"/>
                <a:ea typeface="Adobe 仿宋 Std R" pitchFamily="18" charset="-128"/>
              </a:rPr>
              <a:t>題</a:t>
            </a:r>
            <a:r>
              <a:rPr lang="zh-CN" altLang="en-US" sz="2000" b="1" dirty="0">
                <a:effectLst>
                  <a:outerShdw blurRad="38100" dist="38100" dir="2700000" algn="tl">
                    <a:srgbClr val="000000">
                      <a:alpha val="43137"/>
                    </a:srgbClr>
                  </a:outerShdw>
                </a:effectLst>
                <a:latin typeface="Adobe 仿宋 Std R" pitchFamily="18" charset="-128"/>
                <a:ea typeface="Adobe 仿宋 Std R" pitchFamily="18" charset="-128"/>
              </a:rPr>
              <a:t>規劃</a:t>
            </a:r>
          </a:p>
        </p:txBody>
      </p:sp>
      <p:sp>
        <p:nvSpPr>
          <p:cNvPr id="16" name="文本框 15">
            <a:extLst>
              <a:ext uri="{FF2B5EF4-FFF2-40B4-BE49-F238E27FC236}">
                <a16:creationId xmlns:a16="http://schemas.microsoft.com/office/drawing/2014/main" xmlns="" id="{4226FC7C-AAAF-4112-B5CF-CBE68D28989E}"/>
              </a:ext>
            </a:extLst>
          </p:cNvPr>
          <p:cNvSpPr txBox="1"/>
          <p:nvPr/>
        </p:nvSpPr>
        <p:spPr>
          <a:xfrm>
            <a:off x="4934254" y="2348369"/>
            <a:ext cx="851515" cy="215444"/>
          </a:xfrm>
          <a:prstGeom prst="rect">
            <a:avLst/>
          </a:prstGeom>
          <a:noFill/>
        </p:spPr>
        <p:txBody>
          <a:bodyPr wrap="none" rtlCol="0">
            <a:spAutoFit/>
          </a:bodyPr>
          <a:lstStyle/>
          <a:p>
            <a:r>
              <a:rPr lang="en-US" altLang="zh-CN" sz="800" dirty="0">
                <a:solidFill>
                  <a:srgbClr val="19B49B"/>
                </a:solidFill>
                <a:latin typeface="方正兰亭准黑_GBK" panose="02000000000000000000" pitchFamily="2" charset="-122"/>
                <a:ea typeface="方正兰亭准黑_GBK" panose="02000000000000000000" pitchFamily="2" charset="-122"/>
              </a:rPr>
              <a:t>Project </a:t>
            </a:r>
            <a:r>
              <a:rPr lang="en-US" altLang="zh-CN" sz="800" dirty="0" smtClean="0">
                <a:solidFill>
                  <a:srgbClr val="19B49B"/>
                </a:solidFill>
                <a:latin typeface="方正兰亭准黑_GBK" panose="02000000000000000000" pitchFamily="2" charset="-122"/>
                <a:ea typeface="方正兰亭准黑_GBK" panose="02000000000000000000" pitchFamily="2" charset="-122"/>
              </a:rPr>
              <a:t>plan.</a:t>
            </a:r>
            <a:endParaRPr lang="zh-CN" altLang="en-US" sz="800" b="1" dirty="0">
              <a:solidFill>
                <a:srgbClr val="19B49B"/>
              </a:solidFill>
              <a:latin typeface="Agency FB" panose="020B0503020202020204" pitchFamily="34" charset="0"/>
            </a:endParaRPr>
          </a:p>
        </p:txBody>
      </p:sp>
      <p:sp>
        <p:nvSpPr>
          <p:cNvPr id="17" name="矩形 16">
            <a:extLst>
              <a:ext uri="{FF2B5EF4-FFF2-40B4-BE49-F238E27FC236}">
                <a16:creationId xmlns:a16="http://schemas.microsoft.com/office/drawing/2014/main" xmlns="" id="{722BFA7A-C584-46E4-B5FF-A81C9FDEB88B}"/>
              </a:ext>
            </a:extLst>
          </p:cNvPr>
          <p:cNvSpPr/>
          <p:nvPr/>
        </p:nvSpPr>
        <p:spPr>
          <a:xfrm>
            <a:off x="4434683" y="2874782"/>
            <a:ext cx="339213" cy="339213"/>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gency FB" panose="020B0503020202020204" pitchFamily="34" charset="0"/>
                <a:ea typeface="★懐風体" panose="02000600000000000000" pitchFamily="2" charset="-128"/>
              </a:rPr>
              <a:t>03</a:t>
            </a:r>
            <a:endParaRPr lang="zh-CN" altLang="en-US" sz="1400" dirty="0">
              <a:latin typeface="Agency FB" panose="020B0503020202020204" pitchFamily="34" charset="0"/>
              <a:ea typeface="★懐風体" panose="02000600000000000000" pitchFamily="2" charset="-128"/>
            </a:endParaRPr>
          </a:p>
        </p:txBody>
      </p:sp>
      <p:sp>
        <p:nvSpPr>
          <p:cNvPr id="18" name="文本框 17">
            <a:extLst>
              <a:ext uri="{FF2B5EF4-FFF2-40B4-BE49-F238E27FC236}">
                <a16:creationId xmlns:a16="http://schemas.microsoft.com/office/drawing/2014/main" xmlns="" id="{C371297C-948F-4C43-BBAE-81642637A5EC}"/>
              </a:ext>
            </a:extLst>
          </p:cNvPr>
          <p:cNvSpPr txBox="1"/>
          <p:nvPr/>
        </p:nvSpPr>
        <p:spPr>
          <a:xfrm>
            <a:off x="4904025" y="2762997"/>
            <a:ext cx="1236236" cy="400110"/>
          </a:xfrm>
          <a:prstGeom prst="rect">
            <a:avLst/>
          </a:prstGeom>
          <a:noFill/>
        </p:spPr>
        <p:txBody>
          <a:bodyPr wrap="none" rtlCol="0">
            <a:spAutoFit/>
          </a:bodyPr>
          <a:lstStyle/>
          <a:p>
            <a:r>
              <a:rPr lang="zh-CN" altLang="en-US" sz="2000" b="1" dirty="0">
                <a:effectLst>
                  <a:outerShdw blurRad="38100" dist="38100" dir="2700000" algn="tl">
                    <a:srgbClr val="000000">
                      <a:alpha val="43137"/>
                    </a:srgbClr>
                  </a:outerShdw>
                </a:effectLst>
                <a:latin typeface="Adobe 仿宋 Std R" pitchFamily="18" charset="-128"/>
                <a:ea typeface="Adobe 仿宋 Std R" pitchFamily="18" charset="-128"/>
              </a:rPr>
              <a:t>市場分析</a:t>
            </a:r>
            <a:endParaRPr lang="zh-CN" altLang="en-US" b="1" dirty="0">
              <a:latin typeface="Agency FB" panose="020B0503020202020204" pitchFamily="34" charset="0"/>
            </a:endParaRPr>
          </a:p>
        </p:txBody>
      </p:sp>
      <p:sp>
        <p:nvSpPr>
          <p:cNvPr id="19" name="文本框 18">
            <a:extLst>
              <a:ext uri="{FF2B5EF4-FFF2-40B4-BE49-F238E27FC236}">
                <a16:creationId xmlns:a16="http://schemas.microsoft.com/office/drawing/2014/main" xmlns="" id="{564B0C87-6BF5-4CCB-9506-54E36B9E776B}"/>
              </a:ext>
            </a:extLst>
          </p:cNvPr>
          <p:cNvSpPr txBox="1"/>
          <p:nvPr/>
        </p:nvSpPr>
        <p:spPr>
          <a:xfrm>
            <a:off x="4934254" y="3059733"/>
            <a:ext cx="1005403" cy="215444"/>
          </a:xfrm>
          <a:prstGeom prst="rect">
            <a:avLst/>
          </a:prstGeom>
          <a:noFill/>
        </p:spPr>
        <p:txBody>
          <a:bodyPr wrap="none" rtlCol="0">
            <a:spAutoFit/>
          </a:bodyPr>
          <a:lstStyle/>
          <a:p>
            <a:r>
              <a:rPr lang="en-US" altLang="zh-CN" sz="800" dirty="0">
                <a:solidFill>
                  <a:srgbClr val="19B49B"/>
                </a:solidFill>
                <a:latin typeface="方正兰亭准黑_GBK" panose="02000000000000000000" pitchFamily="2" charset="-122"/>
                <a:ea typeface="方正兰亭准黑_GBK" panose="02000000000000000000" pitchFamily="2" charset="-122"/>
              </a:rPr>
              <a:t>Market </a:t>
            </a:r>
            <a:r>
              <a:rPr lang="en-US" altLang="zh-CN" sz="800" dirty="0" smtClean="0">
                <a:solidFill>
                  <a:srgbClr val="19B49B"/>
                </a:solidFill>
                <a:latin typeface="方正兰亭准黑_GBK" panose="02000000000000000000" pitchFamily="2" charset="-122"/>
                <a:ea typeface="方正兰亭准黑_GBK" panose="02000000000000000000" pitchFamily="2" charset="-122"/>
              </a:rPr>
              <a:t>analysis.</a:t>
            </a:r>
            <a:endParaRPr lang="en-US" altLang="zh-CN" sz="800" dirty="0">
              <a:solidFill>
                <a:srgbClr val="19B49B"/>
              </a:solidFill>
              <a:latin typeface="方正兰亭准黑_GBK" panose="02000000000000000000" pitchFamily="2" charset="-122"/>
              <a:ea typeface="方正兰亭准黑_GBK" panose="02000000000000000000" pitchFamily="2" charset="-122"/>
            </a:endParaRPr>
          </a:p>
        </p:txBody>
      </p:sp>
      <p:sp>
        <p:nvSpPr>
          <p:cNvPr id="20" name="矩形 19">
            <a:extLst>
              <a:ext uri="{FF2B5EF4-FFF2-40B4-BE49-F238E27FC236}">
                <a16:creationId xmlns:a16="http://schemas.microsoft.com/office/drawing/2014/main" xmlns="" id="{57704740-F10A-4758-B54B-7C2EFFC43123}"/>
              </a:ext>
            </a:extLst>
          </p:cNvPr>
          <p:cNvSpPr/>
          <p:nvPr/>
        </p:nvSpPr>
        <p:spPr>
          <a:xfrm>
            <a:off x="4434683" y="3567628"/>
            <a:ext cx="339213" cy="339213"/>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gency FB" panose="020B0503020202020204" pitchFamily="34" charset="0"/>
                <a:ea typeface="★懐風体" panose="02000600000000000000" pitchFamily="2" charset="-128"/>
              </a:rPr>
              <a:t>04</a:t>
            </a:r>
            <a:endParaRPr lang="zh-CN" altLang="en-US" sz="1400" dirty="0">
              <a:latin typeface="Agency FB" panose="020B0503020202020204" pitchFamily="34" charset="0"/>
              <a:ea typeface="★懐風体" panose="02000600000000000000" pitchFamily="2" charset="-128"/>
            </a:endParaRPr>
          </a:p>
        </p:txBody>
      </p:sp>
      <p:sp>
        <p:nvSpPr>
          <p:cNvPr id="21" name="文本框 20">
            <a:extLst>
              <a:ext uri="{FF2B5EF4-FFF2-40B4-BE49-F238E27FC236}">
                <a16:creationId xmlns:a16="http://schemas.microsoft.com/office/drawing/2014/main" xmlns="" id="{86E87A9A-DD27-4683-9297-BF0EFBDAA8BC}"/>
              </a:ext>
            </a:extLst>
          </p:cNvPr>
          <p:cNvSpPr txBox="1"/>
          <p:nvPr/>
        </p:nvSpPr>
        <p:spPr>
          <a:xfrm>
            <a:off x="4904025" y="3455843"/>
            <a:ext cx="1236236" cy="400110"/>
          </a:xfrm>
          <a:prstGeom prst="rect">
            <a:avLst/>
          </a:prstGeom>
          <a:noFill/>
        </p:spPr>
        <p:txBody>
          <a:bodyPr wrap="none" rtlCol="0">
            <a:spAutoFit/>
          </a:bodyPr>
          <a:lstStyle/>
          <a:p>
            <a:pPr lvl="0" defTabSz="685800" fontAlgn="base">
              <a:spcBef>
                <a:spcPct val="0"/>
              </a:spcBef>
              <a:spcAft>
                <a:spcPct val="0"/>
              </a:spcAft>
            </a:pPr>
            <a:r>
              <a:rPr lang="zh-TW" altLang="en-US" sz="2000" b="1" dirty="0">
                <a:effectLst>
                  <a:outerShdw blurRad="38100" dist="38100" dir="2700000" algn="tl">
                    <a:srgbClr val="000000">
                      <a:alpha val="43137"/>
                    </a:srgbClr>
                  </a:outerShdw>
                </a:effectLst>
                <a:latin typeface="Adobe 仿宋 Std R" pitchFamily="18" charset="-128"/>
                <a:ea typeface="Adobe 仿宋 Std R" pitchFamily="18" charset="-128"/>
              </a:rPr>
              <a:t>作品簡介</a:t>
            </a:r>
            <a:endParaRPr lang="zh-CN" altLang="en-US" sz="2000" b="1" dirty="0">
              <a:effectLst>
                <a:outerShdw blurRad="38100" dist="38100" dir="2700000" algn="tl">
                  <a:srgbClr val="000000">
                    <a:alpha val="43137"/>
                  </a:srgbClr>
                </a:outerShdw>
              </a:effectLst>
              <a:latin typeface="Adobe 仿宋 Std R" pitchFamily="18" charset="-128"/>
              <a:ea typeface="Adobe 仿宋 Std R" pitchFamily="18" charset="-128"/>
            </a:endParaRPr>
          </a:p>
        </p:txBody>
      </p:sp>
      <p:sp>
        <p:nvSpPr>
          <p:cNvPr id="22" name="文本框 21">
            <a:extLst>
              <a:ext uri="{FF2B5EF4-FFF2-40B4-BE49-F238E27FC236}">
                <a16:creationId xmlns:a16="http://schemas.microsoft.com/office/drawing/2014/main" xmlns="" id="{911699EF-8BF5-4681-B72E-2BE4D9787E01}"/>
              </a:ext>
            </a:extLst>
          </p:cNvPr>
          <p:cNvSpPr txBox="1"/>
          <p:nvPr/>
        </p:nvSpPr>
        <p:spPr>
          <a:xfrm>
            <a:off x="4934254" y="3752579"/>
            <a:ext cx="902811" cy="215444"/>
          </a:xfrm>
          <a:prstGeom prst="rect">
            <a:avLst/>
          </a:prstGeom>
          <a:noFill/>
        </p:spPr>
        <p:txBody>
          <a:bodyPr wrap="none" rtlCol="0">
            <a:spAutoFit/>
          </a:bodyPr>
          <a:lstStyle/>
          <a:p>
            <a:r>
              <a:rPr lang="en-US" altLang="zh-CN" sz="800" dirty="0">
                <a:solidFill>
                  <a:srgbClr val="19B49B"/>
                </a:solidFill>
                <a:latin typeface="方正兰亭准黑_GBK" panose="02000000000000000000" pitchFamily="2" charset="-122"/>
                <a:ea typeface="方正兰亭准黑_GBK" panose="02000000000000000000" pitchFamily="2" charset="-122"/>
              </a:rPr>
              <a:t>Web </a:t>
            </a:r>
            <a:r>
              <a:rPr lang="en-US" altLang="zh-CN" sz="800" dirty="0" smtClean="0">
                <a:solidFill>
                  <a:srgbClr val="19B49B"/>
                </a:solidFill>
                <a:latin typeface="方正兰亭准黑_GBK" panose="02000000000000000000" pitchFamily="2" charset="-122"/>
                <a:ea typeface="方正兰亭准黑_GBK" panose="02000000000000000000" pitchFamily="2" charset="-122"/>
              </a:rPr>
              <a:t>introduce.</a:t>
            </a:r>
            <a:endParaRPr lang="en-US" altLang="zh-CN" sz="800" dirty="0">
              <a:solidFill>
                <a:srgbClr val="19B49B"/>
              </a:solidFill>
              <a:latin typeface="方正兰亭准黑_GBK" panose="02000000000000000000" pitchFamily="2" charset="-122"/>
              <a:ea typeface="方正兰亭准黑_GBK" panose="02000000000000000000" pitchFamily="2" charset="-122"/>
            </a:endParaRPr>
          </a:p>
        </p:txBody>
      </p:sp>
      <p:sp>
        <p:nvSpPr>
          <p:cNvPr id="23" name="文本框 22">
            <a:extLst>
              <a:ext uri="{FF2B5EF4-FFF2-40B4-BE49-F238E27FC236}">
                <a16:creationId xmlns:a16="http://schemas.microsoft.com/office/drawing/2014/main" xmlns="" id="{74C3B1E7-B5C2-4B7B-8419-B234A914BEE2}"/>
              </a:ext>
            </a:extLst>
          </p:cNvPr>
          <p:cNvSpPr txBox="1"/>
          <p:nvPr/>
        </p:nvSpPr>
        <p:spPr>
          <a:xfrm>
            <a:off x="3228158" y="1175339"/>
            <a:ext cx="738664" cy="1041311"/>
          </a:xfrm>
          <a:prstGeom prst="rect">
            <a:avLst/>
          </a:prstGeom>
          <a:noFill/>
        </p:spPr>
        <p:txBody>
          <a:bodyPr vert="eaVert" wrap="none" rtlCol="0">
            <a:spAutoFit/>
          </a:bodyPr>
          <a:lstStyle/>
          <a:p>
            <a:r>
              <a:rPr lang="zh-CN" altLang="en-US" sz="3600" b="1" dirty="0" smtClean="0">
                <a:latin typeface="Adobe 仿宋 Std R" pitchFamily="18" charset="-128"/>
                <a:ea typeface="Adobe 仿宋 Std R" pitchFamily="18" charset="-128"/>
              </a:rPr>
              <a:t>目錄</a:t>
            </a:r>
            <a:endParaRPr lang="zh-CN" altLang="en-US" sz="3600" b="1" dirty="0">
              <a:latin typeface="Adobe 仿宋 Std R" pitchFamily="18" charset="-128"/>
              <a:ea typeface="Adobe 仿宋 Std R" pitchFamily="18" charset="-128"/>
            </a:endParaRPr>
          </a:p>
        </p:txBody>
      </p:sp>
      <p:cxnSp>
        <p:nvCxnSpPr>
          <p:cNvPr id="24" name="直接连接符 23">
            <a:extLst>
              <a:ext uri="{FF2B5EF4-FFF2-40B4-BE49-F238E27FC236}">
                <a16:creationId xmlns:a16="http://schemas.microsoft.com/office/drawing/2014/main" xmlns="" id="{57EC3321-8540-432D-A06D-FE46EF21CF3C}"/>
              </a:ext>
            </a:extLst>
          </p:cNvPr>
          <p:cNvCxnSpPr>
            <a:cxnSpLocks/>
          </p:cNvCxnSpPr>
          <p:nvPr/>
        </p:nvCxnSpPr>
        <p:spPr>
          <a:xfrm>
            <a:off x="3308350" y="1244989"/>
            <a:ext cx="0" cy="47498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xmlns="" id="{847A6697-9A6F-4489-8D91-5C8ACCC04418}"/>
              </a:ext>
            </a:extLst>
          </p:cNvPr>
          <p:cNvSpPr txBox="1"/>
          <p:nvPr/>
        </p:nvSpPr>
        <p:spPr>
          <a:xfrm>
            <a:off x="2887838" y="1195215"/>
            <a:ext cx="323165" cy="2690985"/>
          </a:xfrm>
          <a:prstGeom prst="rect">
            <a:avLst/>
          </a:prstGeom>
          <a:noFill/>
        </p:spPr>
        <p:txBody>
          <a:bodyPr vert="eaVert" wrap="square" rtlCol="0">
            <a:spAutoFit/>
          </a:bodyPr>
          <a:lstStyle/>
          <a:p>
            <a:r>
              <a:rPr lang="en-US" altLang="zh-CN" sz="900" dirty="0" smtClean="0">
                <a:solidFill>
                  <a:srgbClr val="19B49B"/>
                </a:solidFill>
                <a:latin typeface="方正兰亭准黑_GBK" panose="02000000000000000000" pitchFamily="2" charset="-122"/>
                <a:ea typeface="方正兰亭准黑_GBK" panose="02000000000000000000" pitchFamily="2" charset="-122"/>
              </a:rPr>
              <a:t>Contents.</a:t>
            </a:r>
            <a:endParaRPr lang="en-US" altLang="zh-CN" sz="900" dirty="0">
              <a:solidFill>
                <a:srgbClr val="19B49B"/>
              </a:solidFill>
              <a:latin typeface="方正兰亭准黑_GBK" panose="02000000000000000000" pitchFamily="2" charset="-122"/>
              <a:ea typeface="方正兰亭准黑_GBK" panose="02000000000000000000" pitchFamily="2" charset="-122"/>
            </a:endParaRPr>
          </a:p>
        </p:txBody>
      </p:sp>
    </p:spTree>
    <p:extLst>
      <p:ext uri="{BB962C8B-B14F-4D97-AF65-F5344CB8AC3E}">
        <p14:creationId xmlns:p14="http://schemas.microsoft.com/office/powerpoint/2010/main" val="40944834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 presetClass="entr" presetSubtype="1" fill="hold" grpId="0" nodeType="afterEffect" p14:presetBounceEnd="20000">
                                      <p:stCondLst>
                                        <p:cond delay="0"/>
                                      </p:stCondLst>
                                      <p:iterate type="lt">
                                        <p:tmPct val="10000"/>
                                      </p:iterate>
                                      <p:childTnLst>
                                        <p:set>
                                          <p:cBhvr>
                                            <p:cTn id="14" dur="1" fill="hold">
                                              <p:stCondLst>
                                                <p:cond delay="0"/>
                                              </p:stCondLst>
                                            </p:cTn>
                                            <p:tgtEl>
                                              <p:spTgt spid="23"/>
                                            </p:tgtEl>
                                            <p:attrNameLst>
                                              <p:attrName>style.visibility</p:attrName>
                                            </p:attrNameLst>
                                          </p:cBhvr>
                                          <p:to>
                                            <p:strVal val="visible"/>
                                          </p:to>
                                        </p:set>
                                        <p:anim calcmode="lin" valueType="num" p14:bounceEnd="20000">
                                          <p:cBhvr additive="base">
                                            <p:cTn id="15" dur="500" fill="hold"/>
                                            <p:tgtEl>
                                              <p:spTgt spid="23"/>
                                            </p:tgtEl>
                                            <p:attrNameLst>
                                              <p:attrName>ppt_x</p:attrName>
                                            </p:attrNameLst>
                                          </p:cBhvr>
                                          <p:tavLst>
                                            <p:tav tm="0">
                                              <p:val>
                                                <p:strVal val="#ppt_x"/>
                                              </p:val>
                                            </p:tav>
                                            <p:tav tm="100000">
                                              <p:val>
                                                <p:strVal val="#ppt_x"/>
                                              </p:val>
                                            </p:tav>
                                          </p:tavLst>
                                        </p:anim>
                                        <p:anim calcmode="lin" valueType="num" p14:bounceEnd="20000">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par>
                              <p:cTn id="17" fill="hold">
                                <p:stCondLst>
                                  <p:cond delay="1550"/>
                                </p:stCondLst>
                                <p:childTnLst>
                                  <p:par>
                                    <p:cTn id="18" presetID="10"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
                                            <p:tgtEl>
                                              <p:spTgt spid="24"/>
                                            </p:tgtEl>
                                          </p:cBhvr>
                                        </p:animEffect>
                                      </p:childTnLst>
                                    </p:cTn>
                                  </p:par>
                                </p:childTnLst>
                              </p:cTn>
                            </p:par>
                            <p:par>
                              <p:cTn id="21" fill="hold">
                                <p:stCondLst>
                                  <p:cond delay="165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2200"/>
                                </p:stCondLst>
                                <p:childTnLst>
                                  <p:par>
                                    <p:cTn id="26" presetID="53" presetClass="entr" presetSubtype="1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par>
                              <p:cTn id="31" fill="hold">
                                <p:stCondLst>
                                  <p:cond delay="2700"/>
                                </p:stCondLst>
                                <p:childTnLst>
                                  <p:par>
                                    <p:cTn id="32" presetID="2" presetClass="entr" presetSubtype="2" fill="hold" grpId="0" nodeType="afterEffect" p14:presetBounceEnd="20000">
                                      <p:stCondLst>
                                        <p:cond delay="0"/>
                                      </p:stCondLst>
                                      <p:iterate type="wd">
                                        <p:tmPct val="10000"/>
                                      </p:iterate>
                                      <p:childTnLst>
                                        <p:set>
                                          <p:cBhvr>
                                            <p:cTn id="33" dur="1" fill="hold">
                                              <p:stCondLst>
                                                <p:cond delay="0"/>
                                              </p:stCondLst>
                                            </p:cTn>
                                            <p:tgtEl>
                                              <p:spTgt spid="6"/>
                                            </p:tgtEl>
                                            <p:attrNameLst>
                                              <p:attrName>style.visibility</p:attrName>
                                            </p:attrNameLst>
                                          </p:cBhvr>
                                          <p:to>
                                            <p:strVal val="visible"/>
                                          </p:to>
                                        </p:set>
                                        <p:anim calcmode="lin" valueType="num" p14:bounceEnd="20000">
                                          <p:cBhvr additive="base">
                                            <p:cTn id="34" dur="5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35" dur="5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10" presetClass="entr" presetSubtype="0" fill="hold" grpId="0" nodeType="afterEffect">
                                      <p:stCondLst>
                                        <p:cond delay="0"/>
                                      </p:stCondLst>
                                      <p:iterate type="wd">
                                        <p:tmPct val="10000"/>
                                      </p:iterate>
                                      <p:childTnLst>
                                        <p:set>
                                          <p:cBhvr>
                                            <p:cTn id="38" dur="1" fill="hold">
                                              <p:stCondLst>
                                                <p:cond delay="0"/>
                                              </p:stCondLst>
                                            </p:cTn>
                                            <p:tgtEl>
                                              <p:spTgt spid="9"/>
                                            </p:tgtEl>
                                            <p:attrNameLst>
                                              <p:attrName>style.visibility</p:attrName>
                                            </p:attrNameLst>
                                          </p:cBhvr>
                                          <p:to>
                                            <p:strVal val="visible"/>
                                          </p:to>
                                        </p:set>
                                        <p:animEffect transition="in" filter="fade">
                                          <p:cBhvr>
                                            <p:cTn id="39" dur="300"/>
                                            <p:tgtEl>
                                              <p:spTgt spid="9"/>
                                            </p:tgtEl>
                                          </p:cBhvr>
                                        </p:animEffect>
                                      </p:childTnLst>
                                    </p:cTn>
                                  </p:par>
                                </p:childTnLst>
                              </p:cTn>
                            </p:par>
                            <p:par>
                              <p:cTn id="40" fill="hold">
                                <p:stCondLst>
                                  <p:cond delay="361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4110"/>
                                </p:stCondLst>
                                <p:childTnLst>
                                  <p:par>
                                    <p:cTn id="47" presetID="2" presetClass="entr" presetSubtype="2" fill="hold" grpId="0" nodeType="afterEffect" p14:presetBounceEnd="20000">
                                      <p:stCondLst>
                                        <p:cond delay="0"/>
                                      </p:stCondLst>
                                      <p:iterate type="wd">
                                        <p:tmPct val="10000"/>
                                      </p:iterate>
                                      <p:childTnLst>
                                        <p:set>
                                          <p:cBhvr>
                                            <p:cTn id="48" dur="1" fill="hold">
                                              <p:stCondLst>
                                                <p:cond delay="0"/>
                                              </p:stCondLst>
                                            </p:cTn>
                                            <p:tgtEl>
                                              <p:spTgt spid="15"/>
                                            </p:tgtEl>
                                            <p:attrNameLst>
                                              <p:attrName>style.visibility</p:attrName>
                                            </p:attrNameLst>
                                          </p:cBhvr>
                                          <p:to>
                                            <p:strVal val="visible"/>
                                          </p:to>
                                        </p:set>
                                        <p:anim calcmode="lin" valueType="num" p14:bounceEnd="20000">
                                          <p:cBhvr additive="base">
                                            <p:cTn id="49" dur="500" fill="hold"/>
                                            <p:tgtEl>
                                              <p:spTgt spid="15"/>
                                            </p:tgtEl>
                                            <p:attrNameLst>
                                              <p:attrName>ppt_x</p:attrName>
                                            </p:attrNameLst>
                                          </p:cBhvr>
                                          <p:tavLst>
                                            <p:tav tm="0">
                                              <p:val>
                                                <p:strVal val="1+#ppt_w/2"/>
                                              </p:val>
                                            </p:tav>
                                            <p:tav tm="100000">
                                              <p:val>
                                                <p:strVal val="#ppt_x"/>
                                              </p:val>
                                            </p:tav>
                                          </p:tavLst>
                                        </p:anim>
                                        <p:anim calcmode="lin" valueType="num" p14:bounceEnd="20000">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4660"/>
                                </p:stCondLst>
                                <p:childTnLst>
                                  <p:par>
                                    <p:cTn id="52" presetID="10" presetClass="entr" presetSubtype="0" fill="hold" grpId="0" nodeType="afterEffect">
                                      <p:stCondLst>
                                        <p:cond delay="0"/>
                                      </p:stCondLst>
                                      <p:iterate type="wd">
                                        <p:tmPct val="10000"/>
                                      </p:iterate>
                                      <p:childTnLst>
                                        <p:set>
                                          <p:cBhvr>
                                            <p:cTn id="53" dur="1" fill="hold">
                                              <p:stCondLst>
                                                <p:cond delay="0"/>
                                              </p:stCondLst>
                                            </p:cTn>
                                            <p:tgtEl>
                                              <p:spTgt spid="16"/>
                                            </p:tgtEl>
                                            <p:attrNameLst>
                                              <p:attrName>style.visibility</p:attrName>
                                            </p:attrNameLst>
                                          </p:cBhvr>
                                          <p:to>
                                            <p:strVal val="visible"/>
                                          </p:to>
                                        </p:set>
                                        <p:animEffect transition="in" filter="fade">
                                          <p:cBhvr>
                                            <p:cTn id="54" dur="300"/>
                                            <p:tgtEl>
                                              <p:spTgt spid="16"/>
                                            </p:tgtEl>
                                          </p:cBhvr>
                                        </p:animEffect>
                                      </p:childTnLst>
                                    </p:cTn>
                                  </p:par>
                                </p:childTnLst>
                              </p:cTn>
                            </p:par>
                            <p:par>
                              <p:cTn id="55" fill="hold">
                                <p:stCondLst>
                                  <p:cond delay="5020"/>
                                </p:stCondLst>
                                <p:childTnLst>
                                  <p:par>
                                    <p:cTn id="56" presetID="53" presetClass="entr" presetSubtype="1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par>
                              <p:cTn id="61" fill="hold">
                                <p:stCondLst>
                                  <p:cond delay="5520"/>
                                </p:stCondLst>
                                <p:childTnLst>
                                  <p:par>
                                    <p:cTn id="62" presetID="2" presetClass="entr" presetSubtype="2" fill="hold" grpId="0" nodeType="afterEffect" p14:presetBounceEnd="20000">
                                      <p:stCondLst>
                                        <p:cond delay="0"/>
                                      </p:stCondLst>
                                      <p:iterate type="wd">
                                        <p:tmPct val="10000"/>
                                      </p:iterate>
                                      <p:childTnLst>
                                        <p:set>
                                          <p:cBhvr>
                                            <p:cTn id="63" dur="1" fill="hold">
                                              <p:stCondLst>
                                                <p:cond delay="0"/>
                                              </p:stCondLst>
                                            </p:cTn>
                                            <p:tgtEl>
                                              <p:spTgt spid="18"/>
                                            </p:tgtEl>
                                            <p:attrNameLst>
                                              <p:attrName>style.visibility</p:attrName>
                                            </p:attrNameLst>
                                          </p:cBhvr>
                                          <p:to>
                                            <p:strVal val="visible"/>
                                          </p:to>
                                        </p:set>
                                        <p:anim calcmode="lin" valueType="num" p14:bounceEnd="20000">
                                          <p:cBhvr additive="base">
                                            <p:cTn id="64" dur="500" fill="hold"/>
                                            <p:tgtEl>
                                              <p:spTgt spid="18"/>
                                            </p:tgtEl>
                                            <p:attrNameLst>
                                              <p:attrName>ppt_x</p:attrName>
                                            </p:attrNameLst>
                                          </p:cBhvr>
                                          <p:tavLst>
                                            <p:tav tm="0">
                                              <p:val>
                                                <p:strVal val="1+#ppt_w/2"/>
                                              </p:val>
                                            </p:tav>
                                            <p:tav tm="100000">
                                              <p:val>
                                                <p:strVal val="#ppt_x"/>
                                              </p:val>
                                            </p:tav>
                                          </p:tavLst>
                                        </p:anim>
                                        <p:anim calcmode="lin" valueType="num" p14:bounceEnd="20000">
                                          <p:cBhvr additive="base">
                                            <p:cTn id="65" dur="500" fill="hold"/>
                                            <p:tgtEl>
                                              <p:spTgt spid="18"/>
                                            </p:tgtEl>
                                            <p:attrNameLst>
                                              <p:attrName>ppt_y</p:attrName>
                                            </p:attrNameLst>
                                          </p:cBhvr>
                                          <p:tavLst>
                                            <p:tav tm="0">
                                              <p:val>
                                                <p:strVal val="#ppt_y"/>
                                              </p:val>
                                            </p:tav>
                                            <p:tav tm="100000">
                                              <p:val>
                                                <p:strVal val="#ppt_y"/>
                                              </p:val>
                                            </p:tav>
                                          </p:tavLst>
                                        </p:anim>
                                      </p:childTnLst>
                                    </p:cTn>
                                  </p:par>
                                </p:childTnLst>
                              </p:cTn>
                            </p:par>
                            <p:par>
                              <p:cTn id="66" fill="hold">
                                <p:stCondLst>
                                  <p:cond delay="6070"/>
                                </p:stCondLst>
                                <p:childTnLst>
                                  <p:par>
                                    <p:cTn id="67" presetID="10" presetClass="entr" presetSubtype="0" fill="hold" grpId="0" nodeType="afterEffect">
                                      <p:stCondLst>
                                        <p:cond delay="0"/>
                                      </p:stCondLst>
                                      <p:iterate type="wd">
                                        <p:tmPct val="10000"/>
                                      </p:iterate>
                                      <p:childTnLst>
                                        <p:set>
                                          <p:cBhvr>
                                            <p:cTn id="68" dur="1" fill="hold">
                                              <p:stCondLst>
                                                <p:cond delay="0"/>
                                              </p:stCondLst>
                                            </p:cTn>
                                            <p:tgtEl>
                                              <p:spTgt spid="19"/>
                                            </p:tgtEl>
                                            <p:attrNameLst>
                                              <p:attrName>style.visibility</p:attrName>
                                            </p:attrNameLst>
                                          </p:cBhvr>
                                          <p:to>
                                            <p:strVal val="visible"/>
                                          </p:to>
                                        </p:set>
                                        <p:animEffect transition="in" filter="fade">
                                          <p:cBhvr>
                                            <p:cTn id="69" dur="300"/>
                                            <p:tgtEl>
                                              <p:spTgt spid="19"/>
                                            </p:tgtEl>
                                          </p:cBhvr>
                                        </p:animEffect>
                                      </p:childTnLst>
                                    </p:cTn>
                                  </p:par>
                                </p:childTnLst>
                              </p:cTn>
                            </p:par>
                            <p:par>
                              <p:cTn id="70" fill="hold">
                                <p:stCondLst>
                                  <p:cond delay="6430"/>
                                </p:stCondLst>
                                <p:childTnLst>
                                  <p:par>
                                    <p:cTn id="71" presetID="53" presetClass="entr" presetSubtype="16"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6930"/>
                                </p:stCondLst>
                                <p:childTnLst>
                                  <p:par>
                                    <p:cTn id="77" presetID="2" presetClass="entr" presetSubtype="2" fill="hold" grpId="0" nodeType="afterEffect" p14:presetBounceEnd="20000">
                                      <p:stCondLst>
                                        <p:cond delay="0"/>
                                      </p:stCondLst>
                                      <p:iterate type="wd">
                                        <p:tmPct val="10000"/>
                                      </p:iterate>
                                      <p:childTnLst>
                                        <p:set>
                                          <p:cBhvr>
                                            <p:cTn id="78" dur="1" fill="hold">
                                              <p:stCondLst>
                                                <p:cond delay="0"/>
                                              </p:stCondLst>
                                            </p:cTn>
                                            <p:tgtEl>
                                              <p:spTgt spid="21"/>
                                            </p:tgtEl>
                                            <p:attrNameLst>
                                              <p:attrName>style.visibility</p:attrName>
                                            </p:attrNameLst>
                                          </p:cBhvr>
                                          <p:to>
                                            <p:strVal val="visible"/>
                                          </p:to>
                                        </p:set>
                                        <p:anim calcmode="lin" valueType="num" p14:bounceEnd="20000">
                                          <p:cBhvr additive="base">
                                            <p:cTn id="79" dur="500" fill="hold"/>
                                            <p:tgtEl>
                                              <p:spTgt spid="21"/>
                                            </p:tgtEl>
                                            <p:attrNameLst>
                                              <p:attrName>ppt_x</p:attrName>
                                            </p:attrNameLst>
                                          </p:cBhvr>
                                          <p:tavLst>
                                            <p:tav tm="0">
                                              <p:val>
                                                <p:strVal val="1+#ppt_w/2"/>
                                              </p:val>
                                            </p:tav>
                                            <p:tav tm="100000">
                                              <p:val>
                                                <p:strVal val="#ppt_x"/>
                                              </p:val>
                                            </p:tav>
                                          </p:tavLst>
                                        </p:anim>
                                        <p:anim calcmode="lin" valueType="num" p14:bounceEnd="20000">
                                          <p:cBhvr additive="base">
                                            <p:cTn id="80" dur="500" fill="hold"/>
                                            <p:tgtEl>
                                              <p:spTgt spid="21"/>
                                            </p:tgtEl>
                                            <p:attrNameLst>
                                              <p:attrName>ppt_y</p:attrName>
                                            </p:attrNameLst>
                                          </p:cBhvr>
                                          <p:tavLst>
                                            <p:tav tm="0">
                                              <p:val>
                                                <p:strVal val="#ppt_y"/>
                                              </p:val>
                                            </p:tav>
                                            <p:tav tm="100000">
                                              <p:val>
                                                <p:strVal val="#ppt_y"/>
                                              </p:val>
                                            </p:tav>
                                          </p:tavLst>
                                        </p:anim>
                                      </p:childTnLst>
                                    </p:cTn>
                                  </p:par>
                                </p:childTnLst>
                              </p:cTn>
                            </p:par>
                            <p:par>
                              <p:cTn id="81" fill="hold">
                                <p:stCondLst>
                                  <p:cond delay="7480"/>
                                </p:stCondLst>
                                <p:childTnLst>
                                  <p:par>
                                    <p:cTn id="82" presetID="10" presetClass="entr" presetSubtype="0" fill="hold" grpId="0" nodeType="afterEffect">
                                      <p:stCondLst>
                                        <p:cond delay="0"/>
                                      </p:stCondLst>
                                      <p:iterate type="wd">
                                        <p:tmPct val="10000"/>
                                      </p:iterate>
                                      <p:childTnLst>
                                        <p:set>
                                          <p:cBhvr>
                                            <p:cTn id="83" dur="1" fill="hold">
                                              <p:stCondLst>
                                                <p:cond delay="0"/>
                                              </p:stCondLst>
                                            </p:cTn>
                                            <p:tgtEl>
                                              <p:spTgt spid="22"/>
                                            </p:tgtEl>
                                            <p:attrNameLst>
                                              <p:attrName>style.visibility</p:attrName>
                                            </p:attrNameLst>
                                          </p:cBhvr>
                                          <p:to>
                                            <p:strVal val="visible"/>
                                          </p:to>
                                        </p:set>
                                        <p:animEffect transition="in" filter="fade">
                                          <p:cBhvr>
                                            <p:cTn id="84"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p:bldP spid="9" grpId="0"/>
          <p:bldP spid="14" grpId="0" animBg="1"/>
          <p:bldP spid="15" grpId="0"/>
          <p:bldP spid="16" grpId="0"/>
          <p:bldP spid="17" grpId="0" animBg="1"/>
          <p:bldP spid="18" grpId="0"/>
          <p:bldP spid="19" grpId="0"/>
          <p:bldP spid="20" grpId="0" animBg="1"/>
          <p:bldP spid="21" grpId="0"/>
          <p:bldP spid="22" grpId="0"/>
          <p:bldP spid="23"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 presetClass="entr" presetSubtype="1" fill="hold" grpId="0" nodeType="afterEffect">
                                      <p:stCondLst>
                                        <p:cond delay="0"/>
                                      </p:stCondLst>
                                      <p:iterate type="lt">
                                        <p:tmPct val="10000"/>
                                      </p:iterate>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par>
                              <p:cTn id="17" fill="hold">
                                <p:stCondLst>
                                  <p:cond delay="1550"/>
                                </p:stCondLst>
                                <p:childTnLst>
                                  <p:par>
                                    <p:cTn id="18" presetID="10"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
                                            <p:tgtEl>
                                              <p:spTgt spid="24"/>
                                            </p:tgtEl>
                                          </p:cBhvr>
                                        </p:animEffect>
                                      </p:childTnLst>
                                    </p:cTn>
                                  </p:par>
                                </p:childTnLst>
                              </p:cTn>
                            </p:par>
                            <p:par>
                              <p:cTn id="21" fill="hold">
                                <p:stCondLst>
                                  <p:cond delay="165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2200"/>
                                </p:stCondLst>
                                <p:childTnLst>
                                  <p:par>
                                    <p:cTn id="26" presetID="53" presetClass="entr" presetSubtype="1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par>
                              <p:cTn id="31" fill="hold">
                                <p:stCondLst>
                                  <p:cond delay="2700"/>
                                </p:stCondLst>
                                <p:childTnLst>
                                  <p:par>
                                    <p:cTn id="32" presetID="2" presetClass="entr" presetSubtype="2" fill="hold" grpId="0" nodeType="afterEffect">
                                      <p:stCondLst>
                                        <p:cond delay="0"/>
                                      </p:stCondLst>
                                      <p:iterate type="wd">
                                        <p:tmPct val="10000"/>
                                      </p:iterate>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10" presetClass="entr" presetSubtype="0" fill="hold" grpId="0" nodeType="afterEffect">
                                      <p:stCondLst>
                                        <p:cond delay="0"/>
                                      </p:stCondLst>
                                      <p:iterate type="wd">
                                        <p:tmPct val="10000"/>
                                      </p:iterate>
                                      <p:childTnLst>
                                        <p:set>
                                          <p:cBhvr>
                                            <p:cTn id="38" dur="1" fill="hold">
                                              <p:stCondLst>
                                                <p:cond delay="0"/>
                                              </p:stCondLst>
                                            </p:cTn>
                                            <p:tgtEl>
                                              <p:spTgt spid="9"/>
                                            </p:tgtEl>
                                            <p:attrNameLst>
                                              <p:attrName>style.visibility</p:attrName>
                                            </p:attrNameLst>
                                          </p:cBhvr>
                                          <p:to>
                                            <p:strVal val="visible"/>
                                          </p:to>
                                        </p:set>
                                        <p:animEffect transition="in" filter="fade">
                                          <p:cBhvr>
                                            <p:cTn id="39" dur="300"/>
                                            <p:tgtEl>
                                              <p:spTgt spid="9"/>
                                            </p:tgtEl>
                                          </p:cBhvr>
                                        </p:animEffect>
                                      </p:childTnLst>
                                    </p:cTn>
                                  </p:par>
                                </p:childTnLst>
                              </p:cTn>
                            </p:par>
                            <p:par>
                              <p:cTn id="40" fill="hold">
                                <p:stCondLst>
                                  <p:cond delay="361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4110"/>
                                </p:stCondLst>
                                <p:childTnLst>
                                  <p:par>
                                    <p:cTn id="47" presetID="2" presetClass="entr" presetSubtype="2" fill="hold" grpId="0" nodeType="afterEffect">
                                      <p:stCondLst>
                                        <p:cond delay="0"/>
                                      </p:stCondLst>
                                      <p:iterate type="wd">
                                        <p:tmPct val="10000"/>
                                      </p:iterate>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4660"/>
                                </p:stCondLst>
                                <p:childTnLst>
                                  <p:par>
                                    <p:cTn id="52" presetID="10" presetClass="entr" presetSubtype="0" fill="hold" grpId="0" nodeType="afterEffect">
                                      <p:stCondLst>
                                        <p:cond delay="0"/>
                                      </p:stCondLst>
                                      <p:iterate type="wd">
                                        <p:tmPct val="10000"/>
                                      </p:iterate>
                                      <p:childTnLst>
                                        <p:set>
                                          <p:cBhvr>
                                            <p:cTn id="53" dur="1" fill="hold">
                                              <p:stCondLst>
                                                <p:cond delay="0"/>
                                              </p:stCondLst>
                                            </p:cTn>
                                            <p:tgtEl>
                                              <p:spTgt spid="16"/>
                                            </p:tgtEl>
                                            <p:attrNameLst>
                                              <p:attrName>style.visibility</p:attrName>
                                            </p:attrNameLst>
                                          </p:cBhvr>
                                          <p:to>
                                            <p:strVal val="visible"/>
                                          </p:to>
                                        </p:set>
                                        <p:animEffect transition="in" filter="fade">
                                          <p:cBhvr>
                                            <p:cTn id="54" dur="300"/>
                                            <p:tgtEl>
                                              <p:spTgt spid="16"/>
                                            </p:tgtEl>
                                          </p:cBhvr>
                                        </p:animEffect>
                                      </p:childTnLst>
                                    </p:cTn>
                                  </p:par>
                                </p:childTnLst>
                              </p:cTn>
                            </p:par>
                            <p:par>
                              <p:cTn id="55" fill="hold">
                                <p:stCondLst>
                                  <p:cond delay="5020"/>
                                </p:stCondLst>
                                <p:childTnLst>
                                  <p:par>
                                    <p:cTn id="56" presetID="53" presetClass="entr" presetSubtype="1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par>
                              <p:cTn id="61" fill="hold">
                                <p:stCondLst>
                                  <p:cond delay="5520"/>
                                </p:stCondLst>
                                <p:childTnLst>
                                  <p:par>
                                    <p:cTn id="62" presetID="2" presetClass="entr" presetSubtype="2" fill="hold" grpId="0" nodeType="afterEffect">
                                      <p:stCondLst>
                                        <p:cond delay="0"/>
                                      </p:stCondLst>
                                      <p:iterate type="wd">
                                        <p:tmPct val="10000"/>
                                      </p:iterate>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childTnLst>
                              </p:cTn>
                            </p:par>
                            <p:par>
                              <p:cTn id="66" fill="hold">
                                <p:stCondLst>
                                  <p:cond delay="6070"/>
                                </p:stCondLst>
                                <p:childTnLst>
                                  <p:par>
                                    <p:cTn id="67" presetID="10" presetClass="entr" presetSubtype="0" fill="hold" grpId="0" nodeType="afterEffect">
                                      <p:stCondLst>
                                        <p:cond delay="0"/>
                                      </p:stCondLst>
                                      <p:iterate type="wd">
                                        <p:tmPct val="10000"/>
                                      </p:iterate>
                                      <p:childTnLst>
                                        <p:set>
                                          <p:cBhvr>
                                            <p:cTn id="68" dur="1" fill="hold">
                                              <p:stCondLst>
                                                <p:cond delay="0"/>
                                              </p:stCondLst>
                                            </p:cTn>
                                            <p:tgtEl>
                                              <p:spTgt spid="19"/>
                                            </p:tgtEl>
                                            <p:attrNameLst>
                                              <p:attrName>style.visibility</p:attrName>
                                            </p:attrNameLst>
                                          </p:cBhvr>
                                          <p:to>
                                            <p:strVal val="visible"/>
                                          </p:to>
                                        </p:set>
                                        <p:animEffect transition="in" filter="fade">
                                          <p:cBhvr>
                                            <p:cTn id="69" dur="300"/>
                                            <p:tgtEl>
                                              <p:spTgt spid="19"/>
                                            </p:tgtEl>
                                          </p:cBhvr>
                                        </p:animEffect>
                                      </p:childTnLst>
                                    </p:cTn>
                                  </p:par>
                                </p:childTnLst>
                              </p:cTn>
                            </p:par>
                            <p:par>
                              <p:cTn id="70" fill="hold">
                                <p:stCondLst>
                                  <p:cond delay="6430"/>
                                </p:stCondLst>
                                <p:childTnLst>
                                  <p:par>
                                    <p:cTn id="71" presetID="53" presetClass="entr" presetSubtype="16"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6930"/>
                                </p:stCondLst>
                                <p:childTnLst>
                                  <p:par>
                                    <p:cTn id="77" presetID="2" presetClass="entr" presetSubtype="2" fill="hold" grpId="0" nodeType="afterEffect">
                                      <p:stCondLst>
                                        <p:cond delay="0"/>
                                      </p:stCondLst>
                                      <p:iterate type="wd">
                                        <p:tmPct val="10000"/>
                                      </p:iterate>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1+#ppt_w/2"/>
                                              </p:val>
                                            </p:tav>
                                            <p:tav tm="100000">
                                              <p:val>
                                                <p:strVal val="#ppt_x"/>
                                              </p:val>
                                            </p:tav>
                                          </p:tavLst>
                                        </p:anim>
                                        <p:anim calcmode="lin" valueType="num">
                                          <p:cBhvr additive="base">
                                            <p:cTn id="80" dur="500" fill="hold"/>
                                            <p:tgtEl>
                                              <p:spTgt spid="21"/>
                                            </p:tgtEl>
                                            <p:attrNameLst>
                                              <p:attrName>ppt_y</p:attrName>
                                            </p:attrNameLst>
                                          </p:cBhvr>
                                          <p:tavLst>
                                            <p:tav tm="0">
                                              <p:val>
                                                <p:strVal val="#ppt_y"/>
                                              </p:val>
                                            </p:tav>
                                            <p:tav tm="100000">
                                              <p:val>
                                                <p:strVal val="#ppt_y"/>
                                              </p:val>
                                            </p:tav>
                                          </p:tavLst>
                                        </p:anim>
                                      </p:childTnLst>
                                    </p:cTn>
                                  </p:par>
                                </p:childTnLst>
                              </p:cTn>
                            </p:par>
                            <p:par>
                              <p:cTn id="81" fill="hold">
                                <p:stCondLst>
                                  <p:cond delay="7480"/>
                                </p:stCondLst>
                                <p:childTnLst>
                                  <p:par>
                                    <p:cTn id="82" presetID="10" presetClass="entr" presetSubtype="0" fill="hold" grpId="0" nodeType="afterEffect">
                                      <p:stCondLst>
                                        <p:cond delay="0"/>
                                      </p:stCondLst>
                                      <p:iterate type="wd">
                                        <p:tmPct val="10000"/>
                                      </p:iterate>
                                      <p:childTnLst>
                                        <p:set>
                                          <p:cBhvr>
                                            <p:cTn id="83" dur="1" fill="hold">
                                              <p:stCondLst>
                                                <p:cond delay="0"/>
                                              </p:stCondLst>
                                            </p:cTn>
                                            <p:tgtEl>
                                              <p:spTgt spid="22"/>
                                            </p:tgtEl>
                                            <p:attrNameLst>
                                              <p:attrName>style.visibility</p:attrName>
                                            </p:attrNameLst>
                                          </p:cBhvr>
                                          <p:to>
                                            <p:strVal val="visible"/>
                                          </p:to>
                                        </p:set>
                                        <p:animEffect transition="in" filter="fade">
                                          <p:cBhvr>
                                            <p:cTn id="84"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p:bldP spid="9" grpId="0"/>
          <p:bldP spid="14" grpId="0" animBg="1"/>
          <p:bldP spid="15" grpId="0"/>
          <p:bldP spid="16" grpId="0"/>
          <p:bldP spid="17" grpId="0" animBg="1"/>
          <p:bldP spid="18" grpId="0"/>
          <p:bldP spid="19" grpId="0"/>
          <p:bldP spid="20" grpId="0" animBg="1"/>
          <p:bldP spid="21" grpId="0"/>
          <p:bldP spid="22" grpId="0"/>
          <p:bldP spid="23" grpId="0"/>
          <p:bldP spid="2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xmlns="" id="{41E10DD3-36B0-45E6-B2F7-6CE978912FF6}"/>
              </a:ext>
            </a:extLst>
          </p:cNvPr>
          <p:cNvSpPr>
            <a:spLocks/>
          </p:cNvSpPr>
          <p:nvPr/>
        </p:nvSpPr>
        <p:spPr bwMode="auto">
          <a:xfrm>
            <a:off x="1797498" y="1788197"/>
            <a:ext cx="2412258" cy="2412258"/>
          </a:xfrm>
          <a:custGeom>
            <a:avLst/>
            <a:gdLst>
              <a:gd name="T0" fmla="*/ 2021 w 4042"/>
              <a:gd name="T1" fmla="*/ 0 h 4042"/>
              <a:gd name="T2" fmla="*/ 4042 w 4042"/>
              <a:gd name="T3" fmla="*/ 2021 h 4042"/>
              <a:gd name="T4" fmla="*/ 2021 w 4042"/>
              <a:gd name="T5" fmla="*/ 4042 h 4042"/>
              <a:gd name="T6" fmla="*/ 0 w 4042"/>
              <a:gd name="T7" fmla="*/ 2021 h 4042"/>
              <a:gd name="T8" fmla="*/ 2021 w 4042"/>
              <a:gd name="T9" fmla="*/ 0 h 4042"/>
            </a:gdLst>
            <a:ahLst/>
            <a:cxnLst>
              <a:cxn ang="0">
                <a:pos x="T0" y="T1"/>
              </a:cxn>
              <a:cxn ang="0">
                <a:pos x="T2" y="T3"/>
              </a:cxn>
              <a:cxn ang="0">
                <a:pos x="T4" y="T5"/>
              </a:cxn>
              <a:cxn ang="0">
                <a:pos x="T6" y="T7"/>
              </a:cxn>
              <a:cxn ang="0">
                <a:pos x="T8" y="T9"/>
              </a:cxn>
            </a:cxnLst>
            <a:rect l="0" t="0" r="r" b="b"/>
            <a:pathLst>
              <a:path w="4042" h="4042">
                <a:moveTo>
                  <a:pt x="2021" y="0"/>
                </a:moveTo>
                <a:lnTo>
                  <a:pt x="4042" y="2021"/>
                </a:lnTo>
                <a:lnTo>
                  <a:pt x="2021" y="4042"/>
                </a:lnTo>
                <a:lnTo>
                  <a:pt x="0" y="2021"/>
                </a:lnTo>
                <a:lnTo>
                  <a:pt x="2021" y="0"/>
                </a:lnTo>
                <a:close/>
              </a:path>
            </a:pathLst>
          </a:custGeom>
          <a:solidFill>
            <a:srgbClr val="19B49B"/>
          </a:solidFill>
          <a:ln w="10" cap="flat">
            <a:no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ysClr val="windowText" lastClr="000000"/>
              </a:solidFill>
            </a:endParaRPr>
          </a:p>
        </p:txBody>
      </p:sp>
      <p:sp>
        <p:nvSpPr>
          <p:cNvPr id="3" name="Freeform 7">
            <a:extLst>
              <a:ext uri="{FF2B5EF4-FFF2-40B4-BE49-F238E27FC236}">
                <a16:creationId xmlns:a16="http://schemas.microsoft.com/office/drawing/2014/main" xmlns="" id="{A4382A38-F6C5-4ABB-9561-B1F1547E9405}"/>
              </a:ext>
            </a:extLst>
          </p:cNvPr>
          <p:cNvSpPr>
            <a:spLocks/>
          </p:cNvSpPr>
          <p:nvPr/>
        </p:nvSpPr>
        <p:spPr bwMode="auto">
          <a:xfrm>
            <a:off x="3414224" y="1223626"/>
            <a:ext cx="1711210" cy="1711210"/>
          </a:xfrm>
          <a:custGeom>
            <a:avLst/>
            <a:gdLst>
              <a:gd name="T0" fmla="*/ 1433 w 2867"/>
              <a:gd name="T1" fmla="*/ 0 h 2867"/>
              <a:gd name="T2" fmla="*/ 2867 w 2867"/>
              <a:gd name="T3" fmla="*/ 1434 h 2867"/>
              <a:gd name="T4" fmla="*/ 1433 w 2867"/>
              <a:gd name="T5" fmla="*/ 2867 h 2867"/>
              <a:gd name="T6" fmla="*/ 0 w 2867"/>
              <a:gd name="T7" fmla="*/ 1434 h 2867"/>
              <a:gd name="T8" fmla="*/ 1433 w 2867"/>
              <a:gd name="T9" fmla="*/ 0 h 2867"/>
            </a:gdLst>
            <a:ahLst/>
            <a:cxnLst>
              <a:cxn ang="0">
                <a:pos x="T0" y="T1"/>
              </a:cxn>
              <a:cxn ang="0">
                <a:pos x="T2" y="T3"/>
              </a:cxn>
              <a:cxn ang="0">
                <a:pos x="T4" y="T5"/>
              </a:cxn>
              <a:cxn ang="0">
                <a:pos x="T6" y="T7"/>
              </a:cxn>
              <a:cxn ang="0">
                <a:pos x="T8" y="T9"/>
              </a:cxn>
            </a:cxnLst>
            <a:rect l="0" t="0" r="r" b="b"/>
            <a:pathLst>
              <a:path w="2867" h="2867">
                <a:moveTo>
                  <a:pt x="1433" y="0"/>
                </a:moveTo>
                <a:lnTo>
                  <a:pt x="2867" y="1434"/>
                </a:lnTo>
                <a:lnTo>
                  <a:pt x="1433" y="2867"/>
                </a:lnTo>
                <a:lnTo>
                  <a:pt x="0" y="1434"/>
                </a:lnTo>
                <a:lnTo>
                  <a:pt x="1433" y="0"/>
                </a:lnTo>
                <a:close/>
              </a:path>
            </a:pathLst>
          </a:custGeom>
          <a:solidFill>
            <a:srgbClr val="53585F"/>
          </a:solidFill>
          <a:ln w="10" cap="flat">
            <a:no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ysClr val="windowText" lastClr="000000"/>
              </a:solidFill>
            </a:endParaRPr>
          </a:p>
        </p:txBody>
      </p:sp>
      <p:sp>
        <p:nvSpPr>
          <p:cNvPr id="4" name="Freeform 8">
            <a:extLst>
              <a:ext uri="{FF2B5EF4-FFF2-40B4-BE49-F238E27FC236}">
                <a16:creationId xmlns:a16="http://schemas.microsoft.com/office/drawing/2014/main" xmlns="" id="{D1DD08B3-A1D8-479D-B262-230F5C68D1B3}"/>
              </a:ext>
            </a:extLst>
          </p:cNvPr>
          <p:cNvSpPr>
            <a:spLocks/>
          </p:cNvSpPr>
          <p:nvPr/>
        </p:nvSpPr>
        <p:spPr bwMode="auto">
          <a:xfrm>
            <a:off x="3546036" y="3053816"/>
            <a:ext cx="1448754" cy="1448754"/>
          </a:xfrm>
          <a:custGeom>
            <a:avLst/>
            <a:gdLst>
              <a:gd name="T0" fmla="*/ 1213 w 2427"/>
              <a:gd name="T1" fmla="*/ 0 h 2427"/>
              <a:gd name="T2" fmla="*/ 2427 w 2427"/>
              <a:gd name="T3" fmla="*/ 1214 h 2427"/>
              <a:gd name="T4" fmla="*/ 1213 w 2427"/>
              <a:gd name="T5" fmla="*/ 2427 h 2427"/>
              <a:gd name="T6" fmla="*/ 0 w 2427"/>
              <a:gd name="T7" fmla="*/ 1214 h 2427"/>
              <a:gd name="T8" fmla="*/ 1213 w 2427"/>
              <a:gd name="T9" fmla="*/ 0 h 2427"/>
            </a:gdLst>
            <a:ahLst/>
            <a:cxnLst>
              <a:cxn ang="0">
                <a:pos x="T0" y="T1"/>
              </a:cxn>
              <a:cxn ang="0">
                <a:pos x="T2" y="T3"/>
              </a:cxn>
              <a:cxn ang="0">
                <a:pos x="T4" y="T5"/>
              </a:cxn>
              <a:cxn ang="0">
                <a:pos x="T6" y="T7"/>
              </a:cxn>
              <a:cxn ang="0">
                <a:pos x="T8" y="T9"/>
              </a:cxn>
            </a:cxnLst>
            <a:rect l="0" t="0" r="r" b="b"/>
            <a:pathLst>
              <a:path w="2427" h="2427">
                <a:moveTo>
                  <a:pt x="1213" y="0"/>
                </a:moveTo>
                <a:lnTo>
                  <a:pt x="2427" y="1214"/>
                </a:lnTo>
                <a:lnTo>
                  <a:pt x="1213" y="2427"/>
                </a:lnTo>
                <a:lnTo>
                  <a:pt x="0" y="1214"/>
                </a:lnTo>
                <a:lnTo>
                  <a:pt x="1213" y="0"/>
                </a:lnTo>
                <a:close/>
              </a:path>
            </a:pathLst>
          </a:custGeom>
          <a:solidFill>
            <a:srgbClr val="138774"/>
          </a:solidFill>
          <a:ln w="10" cap="flat">
            <a:no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ysClr val="windowText" lastClr="000000"/>
              </a:solidFill>
            </a:endParaRPr>
          </a:p>
        </p:txBody>
      </p:sp>
      <p:sp>
        <p:nvSpPr>
          <p:cNvPr id="5" name="Freeform 9">
            <a:extLst>
              <a:ext uri="{FF2B5EF4-FFF2-40B4-BE49-F238E27FC236}">
                <a16:creationId xmlns:a16="http://schemas.microsoft.com/office/drawing/2014/main" xmlns="" id="{FF8D2711-3801-4755-B176-C064E5AA4126}"/>
              </a:ext>
            </a:extLst>
          </p:cNvPr>
          <p:cNvSpPr>
            <a:spLocks/>
          </p:cNvSpPr>
          <p:nvPr/>
        </p:nvSpPr>
        <p:spPr bwMode="auto">
          <a:xfrm>
            <a:off x="4329903" y="2387789"/>
            <a:ext cx="1215157" cy="1214239"/>
          </a:xfrm>
          <a:custGeom>
            <a:avLst/>
            <a:gdLst>
              <a:gd name="T0" fmla="*/ 1294 w 2587"/>
              <a:gd name="T1" fmla="*/ 0 h 2586"/>
              <a:gd name="T2" fmla="*/ 2587 w 2587"/>
              <a:gd name="T3" fmla="*/ 1293 h 2586"/>
              <a:gd name="T4" fmla="*/ 1294 w 2587"/>
              <a:gd name="T5" fmla="*/ 2586 h 2586"/>
              <a:gd name="T6" fmla="*/ 0 w 2587"/>
              <a:gd name="T7" fmla="*/ 1293 h 2586"/>
              <a:gd name="T8" fmla="*/ 1294 w 2587"/>
              <a:gd name="T9" fmla="*/ 0 h 2586"/>
            </a:gdLst>
            <a:ahLst/>
            <a:cxnLst>
              <a:cxn ang="0">
                <a:pos x="T0" y="T1"/>
              </a:cxn>
              <a:cxn ang="0">
                <a:pos x="T2" y="T3"/>
              </a:cxn>
              <a:cxn ang="0">
                <a:pos x="T4" y="T5"/>
              </a:cxn>
              <a:cxn ang="0">
                <a:pos x="T6" y="T7"/>
              </a:cxn>
              <a:cxn ang="0">
                <a:pos x="T8" y="T9"/>
              </a:cxn>
            </a:cxnLst>
            <a:rect l="0" t="0" r="r" b="b"/>
            <a:pathLst>
              <a:path w="2587" h="2586">
                <a:moveTo>
                  <a:pt x="1294" y="0"/>
                </a:moveTo>
                <a:lnTo>
                  <a:pt x="2587" y="1293"/>
                </a:lnTo>
                <a:lnTo>
                  <a:pt x="1294" y="2586"/>
                </a:lnTo>
                <a:lnTo>
                  <a:pt x="0" y="1293"/>
                </a:lnTo>
                <a:lnTo>
                  <a:pt x="1294" y="0"/>
                </a:lnTo>
                <a:close/>
              </a:path>
            </a:pathLst>
          </a:custGeom>
          <a:solidFill>
            <a:srgbClr val="959AA2"/>
          </a:solidFill>
          <a:ln w="10" cap="flat">
            <a:noFill/>
            <a:prstDash val="solid"/>
            <a:miter lim="800000"/>
            <a:headEnd/>
            <a:tailEnd/>
          </a:ln>
        </p:spPr>
        <p:txBody>
          <a:bodyPr vert="horz" wrap="square" lIns="67189" tIns="33594" rIns="67189" bIns="33594" numCol="1" anchor="t" anchorCtr="0" compatLnSpc="1">
            <a:prstTxWarp prst="textNoShape">
              <a:avLst/>
            </a:prstTxWarp>
          </a:bodyPr>
          <a:lstStyle/>
          <a:p>
            <a:pPr defTabSz="671901">
              <a:defRPr/>
            </a:pPr>
            <a:endParaRPr lang="zh-CN" altLang="en-US" sz="1323" kern="0">
              <a:solidFill>
                <a:sysClr val="windowText" lastClr="000000"/>
              </a:solidFill>
            </a:endParaRPr>
          </a:p>
        </p:txBody>
      </p:sp>
      <p:cxnSp>
        <p:nvCxnSpPr>
          <p:cNvPr id="6" name="直接连接符 5">
            <a:extLst>
              <a:ext uri="{FF2B5EF4-FFF2-40B4-BE49-F238E27FC236}">
                <a16:creationId xmlns:a16="http://schemas.microsoft.com/office/drawing/2014/main" xmlns="" id="{A270B615-C88A-40EC-BEBF-5488634EE232}"/>
              </a:ext>
            </a:extLst>
          </p:cNvPr>
          <p:cNvCxnSpPr/>
          <p:nvPr/>
        </p:nvCxnSpPr>
        <p:spPr bwMode="auto">
          <a:xfrm>
            <a:off x="5125434" y="2079231"/>
            <a:ext cx="2698425" cy="0"/>
          </a:xfrm>
          <a:prstGeom prst="line">
            <a:avLst/>
          </a:prstGeom>
          <a:solidFill>
            <a:srgbClr val="484849"/>
          </a:solidFill>
          <a:ln w="9525" cap="flat" cmpd="sng" algn="ctr">
            <a:solidFill>
              <a:srgbClr val="5358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a:extLst>
              <a:ext uri="{FF2B5EF4-FFF2-40B4-BE49-F238E27FC236}">
                <a16:creationId xmlns:a16="http://schemas.microsoft.com/office/drawing/2014/main" xmlns="" id="{D38B3DF1-D3E4-41F6-BE14-03950D8F86D8}"/>
              </a:ext>
            </a:extLst>
          </p:cNvPr>
          <p:cNvCxnSpPr/>
          <p:nvPr/>
        </p:nvCxnSpPr>
        <p:spPr bwMode="auto">
          <a:xfrm>
            <a:off x="5557378" y="2994909"/>
            <a:ext cx="2698425" cy="0"/>
          </a:xfrm>
          <a:prstGeom prst="line">
            <a:avLst/>
          </a:prstGeom>
          <a:solidFill>
            <a:srgbClr val="484849"/>
          </a:solidFill>
          <a:ln w="9525" cap="flat" cmpd="sng" algn="ctr">
            <a:solidFill>
              <a:srgbClr val="959A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a:extLst>
              <a:ext uri="{FF2B5EF4-FFF2-40B4-BE49-F238E27FC236}">
                <a16:creationId xmlns:a16="http://schemas.microsoft.com/office/drawing/2014/main" xmlns="" id="{EC3FE983-2768-4ACF-83D1-F69E131CBB29}"/>
              </a:ext>
            </a:extLst>
          </p:cNvPr>
          <p:cNvCxnSpPr/>
          <p:nvPr/>
        </p:nvCxnSpPr>
        <p:spPr bwMode="auto">
          <a:xfrm>
            <a:off x="4994790" y="3778192"/>
            <a:ext cx="2698425" cy="0"/>
          </a:xfrm>
          <a:prstGeom prst="line">
            <a:avLst/>
          </a:prstGeom>
          <a:solidFill>
            <a:srgbClr val="484849"/>
          </a:solidFill>
          <a:ln w="9525" cap="flat" cmpd="sng" algn="ctr">
            <a:solidFill>
              <a:srgbClr val="13877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33">
            <a:extLst>
              <a:ext uri="{FF2B5EF4-FFF2-40B4-BE49-F238E27FC236}">
                <a16:creationId xmlns:a16="http://schemas.microsoft.com/office/drawing/2014/main" xmlns="" id="{D1D7B2F7-CCCA-4D2F-9AE1-5C49F9696788}"/>
              </a:ext>
            </a:extLst>
          </p:cNvPr>
          <p:cNvSpPr txBox="1"/>
          <p:nvPr/>
        </p:nvSpPr>
        <p:spPr>
          <a:xfrm>
            <a:off x="2390691" y="2574704"/>
            <a:ext cx="1225872" cy="341184"/>
          </a:xfrm>
          <a:prstGeom prst="rect">
            <a:avLst/>
          </a:prstGeom>
          <a:noFill/>
        </p:spPr>
        <p:txBody>
          <a:bodyPr wrap="square" rtlCol="0">
            <a:spAutoFit/>
          </a:bodyPr>
          <a:lstStyle/>
          <a:p>
            <a:pPr algn="ctr" defTabSz="671901">
              <a:defRPr/>
            </a:pPr>
            <a:r>
              <a:rPr lang="zh-CN" altLang="en-US" sz="1617" kern="0" dirty="0">
                <a:solidFill>
                  <a:srgbClr val="FFFFFF"/>
                </a:solidFill>
                <a:latin typeface="微软雅黑"/>
                <a:ea typeface="微软雅黑"/>
              </a:rPr>
              <a:t>人力成本</a:t>
            </a:r>
            <a:endParaRPr lang="en-US" altLang="zh-CN" sz="1617" kern="0" dirty="0">
              <a:solidFill>
                <a:srgbClr val="FFFFFF"/>
              </a:solidFill>
              <a:latin typeface="微软雅黑"/>
              <a:ea typeface="微软雅黑"/>
            </a:endParaRPr>
          </a:p>
        </p:txBody>
      </p:sp>
      <p:sp>
        <p:nvSpPr>
          <p:cNvPr id="10" name="TextBox 34">
            <a:extLst>
              <a:ext uri="{FF2B5EF4-FFF2-40B4-BE49-F238E27FC236}">
                <a16:creationId xmlns:a16="http://schemas.microsoft.com/office/drawing/2014/main" xmlns="" id="{CEB771B0-DA88-4C56-A0E4-E12D856B517B}"/>
              </a:ext>
            </a:extLst>
          </p:cNvPr>
          <p:cNvSpPr txBox="1"/>
          <p:nvPr/>
        </p:nvSpPr>
        <p:spPr>
          <a:xfrm>
            <a:off x="2390691" y="2864475"/>
            <a:ext cx="1225872" cy="544636"/>
          </a:xfrm>
          <a:prstGeom prst="rect">
            <a:avLst/>
          </a:prstGeom>
          <a:noFill/>
        </p:spPr>
        <p:txBody>
          <a:bodyPr wrap="square" rtlCol="0">
            <a:spAutoFit/>
          </a:bodyPr>
          <a:lstStyle/>
          <a:p>
            <a:pPr algn="ctr" defTabSz="671901">
              <a:defRPr/>
            </a:pPr>
            <a:r>
              <a:rPr lang="en-US" altLang="zh-CN" sz="2939" b="1" kern="0" dirty="0">
                <a:solidFill>
                  <a:srgbClr val="FFFFFF"/>
                </a:solidFill>
                <a:latin typeface="微软雅黑"/>
                <a:ea typeface="微软雅黑"/>
              </a:rPr>
              <a:t>45%</a:t>
            </a:r>
          </a:p>
        </p:txBody>
      </p:sp>
      <p:sp>
        <p:nvSpPr>
          <p:cNvPr id="11" name="TextBox 35">
            <a:extLst>
              <a:ext uri="{FF2B5EF4-FFF2-40B4-BE49-F238E27FC236}">
                <a16:creationId xmlns:a16="http://schemas.microsoft.com/office/drawing/2014/main" xmlns="" id="{DD6F554B-6FDA-415F-BEF0-B9A367676062}"/>
              </a:ext>
            </a:extLst>
          </p:cNvPr>
          <p:cNvSpPr txBox="1"/>
          <p:nvPr/>
        </p:nvSpPr>
        <p:spPr>
          <a:xfrm>
            <a:off x="3674294" y="1714957"/>
            <a:ext cx="1225872" cy="318549"/>
          </a:xfrm>
          <a:prstGeom prst="rect">
            <a:avLst/>
          </a:prstGeom>
          <a:noFill/>
        </p:spPr>
        <p:txBody>
          <a:bodyPr wrap="square" rtlCol="0">
            <a:spAutoFit/>
          </a:bodyPr>
          <a:lstStyle/>
          <a:p>
            <a:pPr algn="ctr" defTabSz="671901">
              <a:defRPr/>
            </a:pPr>
            <a:r>
              <a:rPr lang="zh-CN" altLang="en-US" sz="1470" kern="0" dirty="0" smtClean="0">
                <a:solidFill>
                  <a:srgbClr val="FFFFFF"/>
                </a:solidFill>
                <a:latin typeface="微软雅黑"/>
                <a:ea typeface="微软雅黑"/>
              </a:rPr>
              <a:t>辦公場地</a:t>
            </a:r>
            <a:endParaRPr lang="en-US" altLang="zh-CN" sz="1470" kern="0" dirty="0">
              <a:solidFill>
                <a:srgbClr val="FFFFFF"/>
              </a:solidFill>
              <a:latin typeface="微软雅黑"/>
              <a:ea typeface="微软雅黑"/>
            </a:endParaRPr>
          </a:p>
        </p:txBody>
      </p:sp>
      <p:sp>
        <p:nvSpPr>
          <p:cNvPr id="12" name="TextBox 36">
            <a:extLst>
              <a:ext uri="{FF2B5EF4-FFF2-40B4-BE49-F238E27FC236}">
                <a16:creationId xmlns:a16="http://schemas.microsoft.com/office/drawing/2014/main" xmlns="" id="{16297316-5F0D-4305-92D6-E717D3DC6889}"/>
              </a:ext>
            </a:extLst>
          </p:cNvPr>
          <p:cNvSpPr txBox="1"/>
          <p:nvPr/>
        </p:nvSpPr>
        <p:spPr>
          <a:xfrm>
            <a:off x="3674294" y="1931857"/>
            <a:ext cx="1225872" cy="544636"/>
          </a:xfrm>
          <a:prstGeom prst="rect">
            <a:avLst/>
          </a:prstGeom>
          <a:noFill/>
        </p:spPr>
        <p:txBody>
          <a:bodyPr wrap="square" rtlCol="0">
            <a:spAutoFit/>
          </a:bodyPr>
          <a:lstStyle/>
          <a:p>
            <a:pPr algn="ctr" defTabSz="671901">
              <a:defRPr/>
            </a:pPr>
            <a:r>
              <a:rPr lang="en-US" altLang="zh-CN" sz="2939" b="1" kern="0" dirty="0">
                <a:solidFill>
                  <a:srgbClr val="FFFFFF"/>
                </a:solidFill>
                <a:latin typeface="微软雅黑"/>
                <a:ea typeface="微软雅黑"/>
              </a:rPr>
              <a:t>22%</a:t>
            </a:r>
          </a:p>
        </p:txBody>
      </p:sp>
      <p:sp>
        <p:nvSpPr>
          <p:cNvPr id="13" name="TextBox 38">
            <a:extLst>
              <a:ext uri="{FF2B5EF4-FFF2-40B4-BE49-F238E27FC236}">
                <a16:creationId xmlns:a16="http://schemas.microsoft.com/office/drawing/2014/main" xmlns="" id="{EBFAFF1B-913C-402C-AAA2-7DF7A7922EFD}"/>
              </a:ext>
            </a:extLst>
          </p:cNvPr>
          <p:cNvSpPr txBox="1"/>
          <p:nvPr/>
        </p:nvSpPr>
        <p:spPr>
          <a:xfrm>
            <a:off x="3674294" y="3429771"/>
            <a:ext cx="1225872" cy="295915"/>
          </a:xfrm>
          <a:prstGeom prst="rect">
            <a:avLst/>
          </a:prstGeom>
          <a:noFill/>
        </p:spPr>
        <p:txBody>
          <a:bodyPr wrap="square" rtlCol="0">
            <a:spAutoFit/>
          </a:bodyPr>
          <a:lstStyle/>
          <a:p>
            <a:pPr algn="ctr" defTabSz="671901">
              <a:defRPr/>
            </a:pPr>
            <a:r>
              <a:rPr lang="zh-CN" altLang="en-US" sz="1323" kern="0" dirty="0" smtClean="0">
                <a:solidFill>
                  <a:srgbClr val="FFFFFF"/>
                </a:solidFill>
                <a:latin typeface="微软雅黑"/>
                <a:ea typeface="微软雅黑"/>
              </a:rPr>
              <a:t>推廣費用</a:t>
            </a:r>
            <a:endParaRPr lang="en-US" altLang="zh-CN" sz="1323" kern="0" dirty="0">
              <a:solidFill>
                <a:srgbClr val="FFFFFF"/>
              </a:solidFill>
              <a:latin typeface="微软雅黑"/>
              <a:ea typeface="微软雅黑"/>
            </a:endParaRPr>
          </a:p>
        </p:txBody>
      </p:sp>
      <p:sp>
        <p:nvSpPr>
          <p:cNvPr id="14" name="TextBox 39">
            <a:extLst>
              <a:ext uri="{FF2B5EF4-FFF2-40B4-BE49-F238E27FC236}">
                <a16:creationId xmlns:a16="http://schemas.microsoft.com/office/drawing/2014/main" xmlns="" id="{B1CC8078-F31A-493D-8A0E-BFF13AA72F02}"/>
              </a:ext>
            </a:extLst>
          </p:cNvPr>
          <p:cNvSpPr txBox="1"/>
          <p:nvPr/>
        </p:nvSpPr>
        <p:spPr>
          <a:xfrm>
            <a:off x="3674294" y="3646671"/>
            <a:ext cx="1225872" cy="499367"/>
          </a:xfrm>
          <a:prstGeom prst="rect">
            <a:avLst/>
          </a:prstGeom>
          <a:noFill/>
        </p:spPr>
        <p:txBody>
          <a:bodyPr wrap="square" rtlCol="0">
            <a:spAutoFit/>
          </a:bodyPr>
          <a:lstStyle/>
          <a:p>
            <a:pPr algn="ctr" defTabSz="671901">
              <a:defRPr/>
            </a:pPr>
            <a:r>
              <a:rPr lang="en-US" altLang="zh-CN" sz="2645" b="1" kern="0" dirty="0">
                <a:solidFill>
                  <a:srgbClr val="FFFFFF"/>
                </a:solidFill>
                <a:latin typeface="微软雅黑"/>
                <a:ea typeface="微软雅黑"/>
              </a:rPr>
              <a:t>19%</a:t>
            </a:r>
          </a:p>
        </p:txBody>
      </p:sp>
      <p:sp>
        <p:nvSpPr>
          <p:cNvPr id="15" name="TextBox 40">
            <a:extLst>
              <a:ext uri="{FF2B5EF4-FFF2-40B4-BE49-F238E27FC236}">
                <a16:creationId xmlns:a16="http://schemas.microsoft.com/office/drawing/2014/main" xmlns="" id="{64B776B2-A5B6-4330-AB79-DDEEE9723768}"/>
              </a:ext>
            </a:extLst>
          </p:cNvPr>
          <p:cNvSpPr txBox="1"/>
          <p:nvPr/>
        </p:nvSpPr>
        <p:spPr>
          <a:xfrm>
            <a:off x="4357674" y="2765482"/>
            <a:ext cx="1225872" cy="273280"/>
          </a:xfrm>
          <a:prstGeom prst="rect">
            <a:avLst/>
          </a:prstGeom>
          <a:noFill/>
        </p:spPr>
        <p:txBody>
          <a:bodyPr wrap="square" rtlCol="0">
            <a:spAutoFit/>
          </a:bodyPr>
          <a:lstStyle/>
          <a:p>
            <a:pPr algn="ctr" defTabSz="671901">
              <a:defRPr/>
            </a:pPr>
            <a:r>
              <a:rPr lang="zh-CN" altLang="en-US" sz="1176" kern="0" dirty="0" smtClean="0">
                <a:solidFill>
                  <a:srgbClr val="FFFFFF"/>
                </a:solidFill>
                <a:latin typeface="微软雅黑"/>
                <a:ea typeface="微软雅黑"/>
              </a:rPr>
              <a:t>其他費用</a:t>
            </a:r>
            <a:endParaRPr lang="en-US" altLang="zh-CN" sz="1176" kern="0" dirty="0">
              <a:solidFill>
                <a:srgbClr val="FFFFFF"/>
              </a:solidFill>
              <a:latin typeface="微软雅黑"/>
              <a:ea typeface="微软雅黑"/>
            </a:endParaRPr>
          </a:p>
        </p:txBody>
      </p:sp>
      <p:sp>
        <p:nvSpPr>
          <p:cNvPr id="16" name="TextBox 41">
            <a:extLst>
              <a:ext uri="{FF2B5EF4-FFF2-40B4-BE49-F238E27FC236}">
                <a16:creationId xmlns:a16="http://schemas.microsoft.com/office/drawing/2014/main" xmlns="" id="{2E90820A-AF6C-4775-B2A9-0541614BEC4F}"/>
              </a:ext>
            </a:extLst>
          </p:cNvPr>
          <p:cNvSpPr txBox="1"/>
          <p:nvPr/>
        </p:nvSpPr>
        <p:spPr>
          <a:xfrm>
            <a:off x="4326124" y="2884531"/>
            <a:ext cx="1225872" cy="431528"/>
          </a:xfrm>
          <a:prstGeom prst="rect">
            <a:avLst/>
          </a:prstGeom>
          <a:noFill/>
        </p:spPr>
        <p:txBody>
          <a:bodyPr wrap="square" rtlCol="0">
            <a:spAutoFit/>
          </a:bodyPr>
          <a:lstStyle/>
          <a:p>
            <a:pPr algn="ctr" defTabSz="671901">
              <a:defRPr/>
            </a:pPr>
            <a:r>
              <a:rPr lang="en-US" altLang="zh-CN" sz="2204" b="1" kern="0" dirty="0">
                <a:solidFill>
                  <a:srgbClr val="FFFFFF"/>
                </a:solidFill>
                <a:latin typeface="微软雅黑"/>
                <a:ea typeface="微软雅黑"/>
              </a:rPr>
              <a:t>14%</a:t>
            </a:r>
          </a:p>
        </p:txBody>
      </p:sp>
      <p:sp>
        <p:nvSpPr>
          <p:cNvPr id="17" name="TextBox 42">
            <a:extLst>
              <a:ext uri="{FF2B5EF4-FFF2-40B4-BE49-F238E27FC236}">
                <a16:creationId xmlns:a16="http://schemas.microsoft.com/office/drawing/2014/main" xmlns="" id="{DC3FDF6C-8BB8-46CE-8036-EC9ADE5679C8}"/>
              </a:ext>
            </a:extLst>
          </p:cNvPr>
          <p:cNvSpPr txBox="1"/>
          <p:nvPr/>
        </p:nvSpPr>
        <p:spPr>
          <a:xfrm>
            <a:off x="5422034" y="1646839"/>
            <a:ext cx="2419421" cy="461665"/>
          </a:xfrm>
          <a:prstGeom prst="rect">
            <a:avLst/>
          </a:prstGeom>
          <a:noFill/>
        </p:spPr>
        <p:txBody>
          <a:bodyPr wrap="square" rtlCol="0">
            <a:spAutoFit/>
          </a:bodyPr>
          <a:lstStyle/>
          <a:p>
            <a:r>
              <a:rPr lang="zh-CN" altLang="en-US" sz="12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zh-CN" altLang="en-US" sz="1176" dirty="0">
              <a:solidFill>
                <a:schemeClr val="bg1">
                  <a:lumMod val="50000"/>
                </a:schemeClr>
              </a:solidFill>
              <a:latin typeface="+mn-ea"/>
            </a:endParaRPr>
          </a:p>
        </p:txBody>
      </p:sp>
      <p:sp>
        <p:nvSpPr>
          <p:cNvPr id="18" name="TextBox 43">
            <a:extLst>
              <a:ext uri="{FF2B5EF4-FFF2-40B4-BE49-F238E27FC236}">
                <a16:creationId xmlns:a16="http://schemas.microsoft.com/office/drawing/2014/main" xmlns="" id="{A8D58EA0-2F43-4A59-9ADF-8CFE312D0CC2}"/>
              </a:ext>
            </a:extLst>
          </p:cNvPr>
          <p:cNvSpPr txBox="1"/>
          <p:nvPr/>
        </p:nvSpPr>
        <p:spPr>
          <a:xfrm>
            <a:off x="5843216" y="2550641"/>
            <a:ext cx="2419421" cy="461665"/>
          </a:xfrm>
          <a:prstGeom prst="rect">
            <a:avLst/>
          </a:prstGeom>
          <a:noFill/>
        </p:spPr>
        <p:txBody>
          <a:bodyPr wrap="square" rtlCol="0">
            <a:spAutoFit/>
          </a:bodyPr>
          <a:lstStyle/>
          <a:p>
            <a:r>
              <a:rPr lang="zh-CN" altLang="en-US" sz="12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zh-CN" altLang="en-US" sz="1176" dirty="0">
              <a:solidFill>
                <a:schemeClr val="bg1">
                  <a:lumMod val="50000"/>
                </a:schemeClr>
              </a:solidFill>
              <a:latin typeface="+mn-ea"/>
            </a:endParaRPr>
          </a:p>
        </p:txBody>
      </p:sp>
      <p:sp>
        <p:nvSpPr>
          <p:cNvPr id="19" name="TextBox 44">
            <a:extLst>
              <a:ext uri="{FF2B5EF4-FFF2-40B4-BE49-F238E27FC236}">
                <a16:creationId xmlns:a16="http://schemas.microsoft.com/office/drawing/2014/main" xmlns="" id="{8790BB78-839E-4575-AADD-7318BDD998C7}"/>
              </a:ext>
            </a:extLst>
          </p:cNvPr>
          <p:cNvSpPr txBox="1"/>
          <p:nvPr/>
        </p:nvSpPr>
        <p:spPr>
          <a:xfrm>
            <a:off x="874530" y="3552411"/>
            <a:ext cx="1516161" cy="830997"/>
          </a:xfrm>
          <a:prstGeom prst="rect">
            <a:avLst/>
          </a:prstGeom>
          <a:noFill/>
        </p:spPr>
        <p:txBody>
          <a:bodyPr wrap="square" rtlCol="0">
            <a:spAutoFit/>
          </a:bodyPr>
          <a:lstStyle/>
          <a:p>
            <a:r>
              <a:rPr lang="zh-CN" altLang="en-US" sz="12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zh-CN" altLang="en-US" sz="1176" dirty="0">
              <a:solidFill>
                <a:schemeClr val="bg1">
                  <a:lumMod val="50000"/>
                </a:schemeClr>
              </a:solidFill>
              <a:latin typeface="+mn-ea"/>
            </a:endParaRPr>
          </a:p>
        </p:txBody>
      </p:sp>
      <p:sp>
        <p:nvSpPr>
          <p:cNvPr id="20" name="TextBox 45">
            <a:extLst>
              <a:ext uri="{FF2B5EF4-FFF2-40B4-BE49-F238E27FC236}">
                <a16:creationId xmlns:a16="http://schemas.microsoft.com/office/drawing/2014/main" xmlns="" id="{8E34B198-80A6-426A-ABEA-1FB7F2B1A4C7}"/>
              </a:ext>
            </a:extLst>
          </p:cNvPr>
          <p:cNvSpPr txBox="1"/>
          <p:nvPr/>
        </p:nvSpPr>
        <p:spPr>
          <a:xfrm>
            <a:off x="5422034" y="3335690"/>
            <a:ext cx="2419421" cy="461665"/>
          </a:xfrm>
          <a:prstGeom prst="rect">
            <a:avLst/>
          </a:prstGeom>
          <a:noFill/>
        </p:spPr>
        <p:txBody>
          <a:bodyPr wrap="square" rtlCol="0">
            <a:spAutoFit/>
          </a:bodyPr>
          <a:lstStyle/>
          <a:p>
            <a:r>
              <a:rPr lang="zh-CN" altLang="en-US" sz="12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zh-CN" altLang="en-US" sz="1176" dirty="0">
              <a:solidFill>
                <a:schemeClr val="bg1">
                  <a:lumMod val="50000"/>
                </a:schemeClr>
              </a:solidFill>
              <a:latin typeface="+mn-ea"/>
            </a:endParaRPr>
          </a:p>
        </p:txBody>
      </p:sp>
      <p:sp>
        <p:nvSpPr>
          <p:cNvPr id="21" name="TextBox 20">
            <a:extLst>
              <a:ext uri="{FF2B5EF4-FFF2-40B4-BE49-F238E27FC236}">
                <a16:creationId xmlns:a16="http://schemas.microsoft.com/office/drawing/2014/main" xmlns="" id="{5E57E847-53CF-4326-BD6A-71521DBE6E45}"/>
              </a:ext>
            </a:extLst>
          </p:cNvPr>
          <p:cNvSpPr txBox="1"/>
          <p:nvPr/>
        </p:nvSpPr>
        <p:spPr>
          <a:xfrm>
            <a:off x="907976" y="292746"/>
            <a:ext cx="2511629" cy="461665"/>
          </a:xfrm>
          <a:prstGeom prst="rect">
            <a:avLst/>
          </a:prstGeom>
          <a:noFill/>
        </p:spPr>
        <p:txBody>
          <a:bodyPr wrap="square" rtlCol="0">
            <a:spAutoFit/>
          </a:bodyPr>
          <a:lstStyle/>
          <a:p>
            <a:r>
              <a:rPr lang="zh-CN" altLang="en-US" sz="2400" dirty="0" smtClean="0">
                <a:latin typeface="方正兰亭准黑_GBK" panose="02000000000000000000" pitchFamily="2" charset="-122"/>
                <a:ea typeface="方正兰亭准黑_GBK" panose="02000000000000000000" pitchFamily="2" charset="-122"/>
              </a:rPr>
              <a:t>計畫成本展示</a:t>
            </a:r>
            <a:endParaRPr lang="zh-CN" altLang="en-US" sz="2400" dirty="0">
              <a:latin typeface="方正兰亭准黑_GBK" panose="02000000000000000000" pitchFamily="2" charset="-122"/>
              <a:ea typeface="方正兰亭准黑_GBK" panose="02000000000000000000" pitchFamily="2" charset="-122"/>
            </a:endParaRPr>
          </a:p>
        </p:txBody>
      </p:sp>
      <p:sp>
        <p:nvSpPr>
          <p:cNvPr id="22" name="矩形 21">
            <a:extLst>
              <a:ext uri="{FF2B5EF4-FFF2-40B4-BE49-F238E27FC236}">
                <a16:creationId xmlns:a16="http://schemas.microsoft.com/office/drawing/2014/main" xmlns="" id="{F4CF2A05-2BD8-44AC-AC1E-FDA019F6B1EF}"/>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gency FB" panose="020B0503020202020204" pitchFamily="34" charset="0"/>
              </a:rPr>
              <a:t>02</a:t>
            </a:r>
            <a:endParaRPr lang="zh-CN" altLang="en-US" sz="2000" dirty="0">
              <a:latin typeface="Agency FB" panose="020B0503020202020204" pitchFamily="34" charset="0"/>
            </a:endParaRPr>
          </a:p>
        </p:txBody>
      </p:sp>
      <p:cxnSp>
        <p:nvCxnSpPr>
          <p:cNvPr id="23" name="直接连接符 22">
            <a:extLst>
              <a:ext uri="{FF2B5EF4-FFF2-40B4-BE49-F238E27FC236}">
                <a16:creationId xmlns:a16="http://schemas.microsoft.com/office/drawing/2014/main" xmlns="" id="{14E93C91-C73A-4CF8-B234-ED477C7A1C4B}"/>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031CBE6B-0D8F-4B42-9D60-0DDCA689E2CA}"/>
              </a:ext>
            </a:extLst>
          </p:cNvPr>
          <p:cNvGrpSpPr/>
          <p:nvPr/>
        </p:nvGrpSpPr>
        <p:grpSpPr>
          <a:xfrm>
            <a:off x="6836829" y="219003"/>
            <a:ext cx="2812751" cy="584775"/>
            <a:chOff x="6836829" y="219003"/>
            <a:chExt cx="2812751" cy="584775"/>
          </a:xfrm>
        </p:grpSpPr>
        <p:sp>
          <p:nvSpPr>
            <p:cNvPr id="25" name="TextBox 20">
              <a:extLst>
                <a:ext uri="{FF2B5EF4-FFF2-40B4-BE49-F238E27FC236}">
                  <a16:creationId xmlns:a16="http://schemas.microsoft.com/office/drawing/2014/main" xmlns="" id="{9117DFE8-9083-4B4B-A4F0-662FA3A6710E}"/>
                </a:ext>
              </a:extLst>
            </p:cNvPr>
            <p:cNvSpPr txBox="1"/>
            <p:nvPr/>
          </p:nvSpPr>
          <p:spPr>
            <a:xfrm>
              <a:off x="6836829" y="219003"/>
              <a:ext cx="2067957" cy="584775"/>
            </a:xfrm>
            <a:prstGeom prst="rect">
              <a:avLst/>
            </a:prstGeom>
            <a:noFill/>
          </p:spPr>
          <p:txBody>
            <a:bodyPr wrap="square" rtlCol="0">
              <a:spAutoFit/>
            </a:bodyPr>
            <a:lstStyle/>
            <a:p>
              <a:r>
                <a:rPr lang="en-US" altLang="zh-CN" sz="3200" dirty="0">
                  <a:solidFill>
                    <a:srgbClr val="19B49B"/>
                  </a:solidFill>
                  <a:latin typeface="Agency FB" panose="020B0503020202020204" pitchFamily="34" charset="0"/>
                  <a:ea typeface="方正兰亭准黑_GBK" panose="02000000000000000000" pitchFamily="2" charset="-122"/>
                </a:rPr>
                <a:t>LOGO</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6" name="TextBox 20">
              <a:extLst>
                <a:ext uri="{FF2B5EF4-FFF2-40B4-BE49-F238E27FC236}">
                  <a16:creationId xmlns:a16="http://schemas.microsoft.com/office/drawing/2014/main" xmlns="" id="{B102B1D2-D559-497A-B84D-B77ABDA6EF14}"/>
                </a:ext>
              </a:extLst>
            </p:cNvPr>
            <p:cNvSpPr txBox="1"/>
            <p:nvPr/>
          </p:nvSpPr>
          <p:spPr>
            <a:xfrm>
              <a:off x="7581623" y="322241"/>
              <a:ext cx="2067957" cy="276999"/>
            </a:xfrm>
            <a:prstGeom prst="rect">
              <a:avLst/>
            </a:prstGeom>
            <a:noFill/>
          </p:spPr>
          <p:txBody>
            <a:bodyPr wrap="square" rtlCol="0">
              <a:spAutoFit/>
            </a:bodyPr>
            <a:lstStyle/>
            <a:p>
              <a:r>
                <a:rPr lang="zh-CN" altLang="en-US" sz="1200" dirty="0" smtClean="0">
                  <a:latin typeface="Agency FB" panose="020B0503020202020204" pitchFamily="34" charset="0"/>
                  <a:ea typeface="方正兰亭准黑_GBK" panose="02000000000000000000" pitchFamily="2" charset="-122"/>
                </a:rPr>
                <a:t>您的公司名稱</a:t>
              </a:r>
              <a:endParaRPr lang="zh-CN" altLang="en-US" sz="1200" dirty="0">
                <a:latin typeface="Agency FB" panose="020B0503020202020204" pitchFamily="34" charset="0"/>
                <a:ea typeface="方正兰亭准黑_GBK" panose="02000000000000000000" pitchFamily="2" charset="-122"/>
              </a:endParaRPr>
            </a:p>
          </p:txBody>
        </p:sp>
        <p:sp>
          <p:nvSpPr>
            <p:cNvPr id="27" name="TextBox 20">
              <a:extLst>
                <a:ext uri="{FF2B5EF4-FFF2-40B4-BE49-F238E27FC236}">
                  <a16:creationId xmlns:a16="http://schemas.microsoft.com/office/drawing/2014/main" xmlns="" id="{AB829B99-C8FD-4871-894D-5E7B1D812146}"/>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YOUR COMPANY NAME</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8" name="任意多边形: 形状 27">
            <a:extLst>
              <a:ext uri="{FF2B5EF4-FFF2-40B4-BE49-F238E27FC236}">
                <a16:creationId xmlns:a16="http://schemas.microsoft.com/office/drawing/2014/main" xmlns="" id="{D621406F-C0B2-46F1-AC16-F290DAFE029F}"/>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2241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300"/>
                                            <p:tgtEl>
                                              <p:spTgt spid="2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400" fill="hold"/>
                                            <p:tgtEl>
                                              <p:spTgt spid="22"/>
                                            </p:tgtEl>
                                            <p:attrNameLst>
                                              <p:attrName>ppt_x</p:attrName>
                                            </p:attrNameLst>
                                          </p:cBhvr>
                                          <p:tavLst>
                                            <p:tav tm="0">
                                              <p:val>
                                                <p:strVal val="0-#ppt_w/2"/>
                                              </p:val>
                                            </p:tav>
                                            <p:tav tm="100000">
                                              <p:val>
                                                <p:strVal val="#ppt_x"/>
                                              </p:val>
                                            </p:tav>
                                          </p:tavLst>
                                        </p:anim>
                                        <p:anim calcmode="lin" valueType="num">
                                          <p:cBhvr additive="base">
                                            <p:cTn id="15" dur="400" fill="hold"/>
                                            <p:tgtEl>
                                              <p:spTgt spid="2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400" fill="hold"/>
                                            <p:tgtEl>
                                              <p:spTgt spid="21"/>
                                            </p:tgtEl>
                                            <p:attrNameLst>
                                              <p:attrName>ppt_x</p:attrName>
                                            </p:attrNameLst>
                                          </p:cBhvr>
                                          <p:tavLst>
                                            <p:tav tm="0">
                                              <p:val>
                                                <p:strVal val="0-#ppt_w/2"/>
                                              </p:val>
                                            </p:tav>
                                            <p:tav tm="100000">
                                              <p:val>
                                                <p:strVal val="#ppt_x"/>
                                              </p:val>
                                            </p:tav>
                                          </p:tavLst>
                                        </p:anim>
                                        <p:anim calcmode="lin" valueType="num">
                                          <p:cBhvr additive="base">
                                            <p:cTn id="20" dur="400" fill="hold"/>
                                            <p:tgtEl>
                                              <p:spTgt spid="21"/>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400"/>
                                            <p:tgtEl>
                                              <p:spTgt spid="24"/>
                                            </p:tgtEl>
                                          </p:cBhvr>
                                        </p:animEffect>
                                      </p:childTnLst>
                                    </p:cTn>
                                  </p:par>
                                </p:childTnLst>
                              </p:cTn>
                            </p:par>
                            <p:par>
                              <p:cTn id="24" fill="hold">
                                <p:stCondLst>
                                  <p:cond delay="980"/>
                                </p:stCondLst>
                                <p:childTnLst>
                                  <p:par>
                                    <p:cTn id="25" presetID="2" presetClass="entr" presetSubtype="8" fill="hold" grpId="0" nodeType="afterEffect" p14:presetBounceEnd="40000">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14:bounceEnd="40000">
                                          <p:cBhvr additive="base">
                                            <p:cTn id="27" dur="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40000">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14:bounceEnd="40000">
                                          <p:cBhvr additive="base">
                                            <p:cTn id="31"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1480"/>
                                </p:stCondLst>
                                <p:childTnLst>
                                  <p:par>
                                    <p:cTn id="34" presetID="2" presetClass="entr" presetSubtype="1" fill="hold" grpId="0" nodeType="afterEffect" p14:presetBounceEnd="40000">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14:bounceEnd="40000">
                                          <p:cBhvr additive="base">
                                            <p:cTn id="36"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3"/>
                                            </p:tgtEl>
                                            <p:attrNameLst>
                                              <p:attrName>ppt_y</p:attrName>
                                            </p:attrNameLst>
                                          </p:cBhvr>
                                          <p:tavLst>
                                            <p:tav tm="0">
                                              <p:val>
                                                <p:strVal val="0-#ppt_h/2"/>
                                              </p:val>
                                            </p:tav>
                                            <p:tav tm="100000">
                                              <p:val>
                                                <p:strVal val="#ppt_y"/>
                                              </p:val>
                                            </p:tav>
                                          </p:tavLst>
                                        </p:anim>
                                      </p:childTnLst>
                                    </p:cTn>
                                  </p:par>
                                  <p:par>
                                    <p:cTn id="38" presetID="2" presetClass="entr" presetSubtype="4" fill="hold" grpId="0" nodeType="withEffect" p14:presetBounceEnd="40000">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14:bounceEnd="40000">
                                          <p:cBhvr additive="base">
                                            <p:cTn id="40"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par>
                              <p:cTn id="42" fill="hold">
                                <p:stCondLst>
                                  <p:cond delay="1980"/>
                                </p:stCondLst>
                                <p:childTnLst>
                                  <p:par>
                                    <p:cTn id="43" presetID="31"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style.rotation</p:attrName>
                                            </p:attrNameLst>
                                          </p:cBhvr>
                                          <p:tavLst>
                                            <p:tav tm="0">
                                              <p:val>
                                                <p:fltVal val="90"/>
                                              </p:val>
                                            </p:tav>
                                            <p:tav tm="100000">
                                              <p:val>
                                                <p:fltVal val="0"/>
                                              </p:val>
                                            </p:tav>
                                          </p:tavLst>
                                        </p:anim>
                                        <p:animEffect transition="in" filter="fade">
                                          <p:cBhvr>
                                            <p:cTn id="48" dur="500"/>
                                            <p:tgtEl>
                                              <p:spTgt spid="9"/>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 calcmode="lin" valueType="num">
                                          <p:cBhvr>
                                            <p:cTn id="53" dur="500" fill="hold"/>
                                            <p:tgtEl>
                                              <p:spTgt spid="10"/>
                                            </p:tgtEl>
                                            <p:attrNameLst>
                                              <p:attrName>style.rotation</p:attrName>
                                            </p:attrNameLst>
                                          </p:cBhvr>
                                          <p:tavLst>
                                            <p:tav tm="0">
                                              <p:val>
                                                <p:fltVal val="90"/>
                                              </p:val>
                                            </p:tav>
                                            <p:tav tm="100000">
                                              <p:val>
                                                <p:fltVal val="0"/>
                                              </p:val>
                                            </p:tav>
                                          </p:tavLst>
                                        </p:anim>
                                        <p:animEffect transition="in" filter="fade">
                                          <p:cBhvr>
                                            <p:cTn id="54" dur="500"/>
                                            <p:tgtEl>
                                              <p:spTgt spid="10"/>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90"/>
                                              </p:val>
                                            </p:tav>
                                            <p:tav tm="100000">
                                              <p:val>
                                                <p:fltVal val="0"/>
                                              </p:val>
                                            </p:tav>
                                          </p:tavLst>
                                        </p:anim>
                                        <p:animEffect transition="in" filter="fade">
                                          <p:cBhvr>
                                            <p:cTn id="60" dur="500"/>
                                            <p:tgtEl>
                                              <p:spTgt spid="1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style.rotation</p:attrName>
                                            </p:attrNameLst>
                                          </p:cBhvr>
                                          <p:tavLst>
                                            <p:tav tm="0">
                                              <p:val>
                                                <p:fltVal val="90"/>
                                              </p:val>
                                            </p:tav>
                                            <p:tav tm="100000">
                                              <p:val>
                                                <p:fltVal val="0"/>
                                              </p:val>
                                            </p:tav>
                                          </p:tavLst>
                                        </p:anim>
                                        <p:animEffect transition="in" filter="fade">
                                          <p:cBhvr>
                                            <p:cTn id="66" dur="500"/>
                                            <p:tgtEl>
                                              <p:spTgt spid="12"/>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 calcmode="lin" valueType="num">
                                          <p:cBhvr>
                                            <p:cTn id="71" dur="500" fill="hold"/>
                                            <p:tgtEl>
                                              <p:spTgt spid="15"/>
                                            </p:tgtEl>
                                            <p:attrNameLst>
                                              <p:attrName>style.rotation</p:attrName>
                                            </p:attrNameLst>
                                          </p:cBhvr>
                                          <p:tavLst>
                                            <p:tav tm="0">
                                              <p:val>
                                                <p:fltVal val="90"/>
                                              </p:val>
                                            </p:tav>
                                            <p:tav tm="100000">
                                              <p:val>
                                                <p:fltVal val="0"/>
                                              </p:val>
                                            </p:tav>
                                          </p:tavLst>
                                        </p:anim>
                                        <p:animEffect transition="in" filter="fade">
                                          <p:cBhvr>
                                            <p:cTn id="72" dur="500"/>
                                            <p:tgtEl>
                                              <p:spTgt spid="15"/>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 calcmode="lin" valueType="num">
                                          <p:cBhvr>
                                            <p:cTn id="77" dur="500" fill="hold"/>
                                            <p:tgtEl>
                                              <p:spTgt spid="16"/>
                                            </p:tgtEl>
                                            <p:attrNameLst>
                                              <p:attrName>style.rotation</p:attrName>
                                            </p:attrNameLst>
                                          </p:cBhvr>
                                          <p:tavLst>
                                            <p:tav tm="0">
                                              <p:val>
                                                <p:fltVal val="90"/>
                                              </p:val>
                                            </p:tav>
                                            <p:tav tm="100000">
                                              <p:val>
                                                <p:fltVal val="0"/>
                                              </p:val>
                                            </p:tav>
                                          </p:tavLst>
                                        </p:anim>
                                        <p:animEffect transition="in" filter="fade">
                                          <p:cBhvr>
                                            <p:cTn id="78" dur="500"/>
                                            <p:tgtEl>
                                              <p:spTgt spid="16"/>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500" fill="hold"/>
                                            <p:tgtEl>
                                              <p:spTgt spid="13"/>
                                            </p:tgtEl>
                                            <p:attrNameLst>
                                              <p:attrName>ppt_w</p:attrName>
                                            </p:attrNameLst>
                                          </p:cBhvr>
                                          <p:tavLst>
                                            <p:tav tm="0">
                                              <p:val>
                                                <p:fltVal val="0"/>
                                              </p:val>
                                            </p:tav>
                                            <p:tav tm="100000">
                                              <p:val>
                                                <p:strVal val="#ppt_w"/>
                                              </p:val>
                                            </p:tav>
                                          </p:tavLst>
                                        </p:anim>
                                        <p:anim calcmode="lin" valueType="num">
                                          <p:cBhvr>
                                            <p:cTn id="82" dur="500" fill="hold"/>
                                            <p:tgtEl>
                                              <p:spTgt spid="13"/>
                                            </p:tgtEl>
                                            <p:attrNameLst>
                                              <p:attrName>ppt_h</p:attrName>
                                            </p:attrNameLst>
                                          </p:cBhvr>
                                          <p:tavLst>
                                            <p:tav tm="0">
                                              <p:val>
                                                <p:fltVal val="0"/>
                                              </p:val>
                                            </p:tav>
                                            <p:tav tm="100000">
                                              <p:val>
                                                <p:strVal val="#ppt_h"/>
                                              </p:val>
                                            </p:tav>
                                          </p:tavLst>
                                        </p:anim>
                                        <p:anim calcmode="lin" valueType="num">
                                          <p:cBhvr>
                                            <p:cTn id="83" dur="500" fill="hold"/>
                                            <p:tgtEl>
                                              <p:spTgt spid="13"/>
                                            </p:tgtEl>
                                            <p:attrNameLst>
                                              <p:attrName>style.rotation</p:attrName>
                                            </p:attrNameLst>
                                          </p:cBhvr>
                                          <p:tavLst>
                                            <p:tav tm="0">
                                              <p:val>
                                                <p:fltVal val="90"/>
                                              </p:val>
                                            </p:tav>
                                            <p:tav tm="100000">
                                              <p:val>
                                                <p:fltVal val="0"/>
                                              </p:val>
                                            </p:tav>
                                          </p:tavLst>
                                        </p:anim>
                                        <p:animEffect transition="in" filter="fade">
                                          <p:cBhvr>
                                            <p:cTn id="84" dur="500"/>
                                            <p:tgtEl>
                                              <p:spTgt spid="13"/>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500" fill="hold"/>
                                            <p:tgtEl>
                                              <p:spTgt spid="14"/>
                                            </p:tgtEl>
                                            <p:attrNameLst>
                                              <p:attrName>ppt_w</p:attrName>
                                            </p:attrNameLst>
                                          </p:cBhvr>
                                          <p:tavLst>
                                            <p:tav tm="0">
                                              <p:val>
                                                <p:fltVal val="0"/>
                                              </p:val>
                                            </p:tav>
                                            <p:tav tm="100000">
                                              <p:val>
                                                <p:strVal val="#ppt_w"/>
                                              </p:val>
                                            </p:tav>
                                          </p:tavLst>
                                        </p:anim>
                                        <p:anim calcmode="lin" valueType="num">
                                          <p:cBhvr>
                                            <p:cTn id="88" dur="500" fill="hold"/>
                                            <p:tgtEl>
                                              <p:spTgt spid="14"/>
                                            </p:tgtEl>
                                            <p:attrNameLst>
                                              <p:attrName>ppt_h</p:attrName>
                                            </p:attrNameLst>
                                          </p:cBhvr>
                                          <p:tavLst>
                                            <p:tav tm="0">
                                              <p:val>
                                                <p:fltVal val="0"/>
                                              </p:val>
                                            </p:tav>
                                            <p:tav tm="100000">
                                              <p:val>
                                                <p:strVal val="#ppt_h"/>
                                              </p:val>
                                            </p:tav>
                                          </p:tavLst>
                                        </p:anim>
                                        <p:anim calcmode="lin" valueType="num">
                                          <p:cBhvr>
                                            <p:cTn id="89" dur="500" fill="hold"/>
                                            <p:tgtEl>
                                              <p:spTgt spid="14"/>
                                            </p:tgtEl>
                                            <p:attrNameLst>
                                              <p:attrName>style.rotation</p:attrName>
                                            </p:attrNameLst>
                                          </p:cBhvr>
                                          <p:tavLst>
                                            <p:tav tm="0">
                                              <p:val>
                                                <p:fltVal val="90"/>
                                              </p:val>
                                            </p:tav>
                                            <p:tav tm="100000">
                                              <p:val>
                                                <p:fltVal val="0"/>
                                              </p:val>
                                            </p:tav>
                                          </p:tavLst>
                                        </p:anim>
                                        <p:animEffect transition="in" filter="fade">
                                          <p:cBhvr>
                                            <p:cTn id="90" dur="500"/>
                                            <p:tgtEl>
                                              <p:spTgt spid="14"/>
                                            </p:tgtEl>
                                          </p:cBhvr>
                                        </p:animEffect>
                                      </p:childTnLst>
                                    </p:cTn>
                                  </p:par>
                                </p:childTnLst>
                              </p:cTn>
                            </p:par>
                            <p:par>
                              <p:cTn id="91" fill="hold">
                                <p:stCondLst>
                                  <p:cond delay="2480"/>
                                </p:stCondLst>
                                <p:childTnLst>
                                  <p:par>
                                    <p:cTn id="92" presetID="22" presetClass="entr" presetSubtype="8"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left)">
                                          <p:cBhvr>
                                            <p:cTn id="94" dur="500"/>
                                            <p:tgtEl>
                                              <p:spTgt spid="6"/>
                                            </p:tgtEl>
                                          </p:cBhvr>
                                        </p:animEffect>
                                      </p:childTnLst>
                                    </p:cTn>
                                  </p:par>
                                  <p:par>
                                    <p:cTn id="95" presetID="22" presetClass="entr" presetSubtype="8" fill="hold" nodeType="with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ipe(left)">
                                          <p:cBhvr>
                                            <p:cTn id="97" dur="500"/>
                                            <p:tgtEl>
                                              <p:spTgt spid="7"/>
                                            </p:tgtEl>
                                          </p:cBhvr>
                                        </p:animEffect>
                                      </p:childTnLst>
                                    </p:cTn>
                                  </p:par>
                                  <p:par>
                                    <p:cTn id="98" presetID="22" presetClass="entr" presetSubtype="8" fill="hold" nodeType="with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wipe(left)">
                                          <p:cBhvr>
                                            <p:cTn id="100" dur="500"/>
                                            <p:tgtEl>
                                              <p:spTgt spid="8"/>
                                            </p:tgtEl>
                                          </p:cBhvr>
                                        </p:animEffect>
                                      </p:childTnLst>
                                    </p:cTn>
                                  </p:par>
                                </p:childTnLst>
                              </p:cTn>
                            </p:par>
                            <p:par>
                              <p:cTn id="101" fill="hold">
                                <p:stCondLst>
                                  <p:cond delay="2980"/>
                                </p:stCondLst>
                                <p:childTnLst>
                                  <p:par>
                                    <p:cTn id="102" presetID="22" presetClass="entr" presetSubtype="8" fill="hold" grpId="0"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left)">
                                          <p:cBhvr>
                                            <p:cTn id="104" dur="500"/>
                                            <p:tgtEl>
                                              <p:spTgt spid="17"/>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left)">
                                          <p:cBhvr>
                                            <p:cTn id="107" dur="500"/>
                                            <p:tgtEl>
                                              <p:spTgt spid="18"/>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left)">
                                          <p:cBhvr>
                                            <p:cTn id="110" dur="500"/>
                                            <p:tgtEl>
                                              <p:spTgt spid="20"/>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right)">
                                          <p:cBhvr>
                                            <p:cTn id="1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300"/>
                                            <p:tgtEl>
                                              <p:spTgt spid="2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400" fill="hold"/>
                                            <p:tgtEl>
                                              <p:spTgt spid="22"/>
                                            </p:tgtEl>
                                            <p:attrNameLst>
                                              <p:attrName>ppt_x</p:attrName>
                                            </p:attrNameLst>
                                          </p:cBhvr>
                                          <p:tavLst>
                                            <p:tav tm="0">
                                              <p:val>
                                                <p:strVal val="0-#ppt_w/2"/>
                                              </p:val>
                                            </p:tav>
                                            <p:tav tm="100000">
                                              <p:val>
                                                <p:strVal val="#ppt_x"/>
                                              </p:val>
                                            </p:tav>
                                          </p:tavLst>
                                        </p:anim>
                                        <p:anim calcmode="lin" valueType="num">
                                          <p:cBhvr additive="base">
                                            <p:cTn id="15" dur="400" fill="hold"/>
                                            <p:tgtEl>
                                              <p:spTgt spid="2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400" fill="hold"/>
                                            <p:tgtEl>
                                              <p:spTgt spid="21"/>
                                            </p:tgtEl>
                                            <p:attrNameLst>
                                              <p:attrName>ppt_x</p:attrName>
                                            </p:attrNameLst>
                                          </p:cBhvr>
                                          <p:tavLst>
                                            <p:tav tm="0">
                                              <p:val>
                                                <p:strVal val="0-#ppt_w/2"/>
                                              </p:val>
                                            </p:tav>
                                            <p:tav tm="100000">
                                              <p:val>
                                                <p:strVal val="#ppt_x"/>
                                              </p:val>
                                            </p:tav>
                                          </p:tavLst>
                                        </p:anim>
                                        <p:anim calcmode="lin" valueType="num">
                                          <p:cBhvr additive="base">
                                            <p:cTn id="20" dur="400" fill="hold"/>
                                            <p:tgtEl>
                                              <p:spTgt spid="21"/>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400"/>
                                            <p:tgtEl>
                                              <p:spTgt spid="24"/>
                                            </p:tgtEl>
                                          </p:cBhvr>
                                        </p:animEffect>
                                      </p:childTnLst>
                                    </p:cTn>
                                  </p:par>
                                </p:childTnLst>
                              </p:cTn>
                            </p:par>
                            <p:par>
                              <p:cTn id="24" fill="hold">
                                <p:stCondLst>
                                  <p:cond delay="980"/>
                                </p:stCondLst>
                                <p:childTnLst>
                                  <p:par>
                                    <p:cTn id="25" presetID="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1480"/>
                                </p:stCondLst>
                                <p:childTnLst>
                                  <p:par>
                                    <p:cTn id="34" presetID="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0-#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par>
                              <p:cTn id="42" fill="hold">
                                <p:stCondLst>
                                  <p:cond delay="1980"/>
                                </p:stCondLst>
                                <p:childTnLst>
                                  <p:par>
                                    <p:cTn id="43" presetID="31"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style.rotation</p:attrName>
                                            </p:attrNameLst>
                                          </p:cBhvr>
                                          <p:tavLst>
                                            <p:tav tm="0">
                                              <p:val>
                                                <p:fltVal val="90"/>
                                              </p:val>
                                            </p:tav>
                                            <p:tav tm="100000">
                                              <p:val>
                                                <p:fltVal val="0"/>
                                              </p:val>
                                            </p:tav>
                                          </p:tavLst>
                                        </p:anim>
                                        <p:animEffect transition="in" filter="fade">
                                          <p:cBhvr>
                                            <p:cTn id="48" dur="500"/>
                                            <p:tgtEl>
                                              <p:spTgt spid="9"/>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 calcmode="lin" valueType="num">
                                          <p:cBhvr>
                                            <p:cTn id="53" dur="500" fill="hold"/>
                                            <p:tgtEl>
                                              <p:spTgt spid="10"/>
                                            </p:tgtEl>
                                            <p:attrNameLst>
                                              <p:attrName>style.rotation</p:attrName>
                                            </p:attrNameLst>
                                          </p:cBhvr>
                                          <p:tavLst>
                                            <p:tav tm="0">
                                              <p:val>
                                                <p:fltVal val="90"/>
                                              </p:val>
                                            </p:tav>
                                            <p:tav tm="100000">
                                              <p:val>
                                                <p:fltVal val="0"/>
                                              </p:val>
                                            </p:tav>
                                          </p:tavLst>
                                        </p:anim>
                                        <p:animEffect transition="in" filter="fade">
                                          <p:cBhvr>
                                            <p:cTn id="54" dur="500"/>
                                            <p:tgtEl>
                                              <p:spTgt spid="10"/>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90"/>
                                              </p:val>
                                            </p:tav>
                                            <p:tav tm="100000">
                                              <p:val>
                                                <p:fltVal val="0"/>
                                              </p:val>
                                            </p:tav>
                                          </p:tavLst>
                                        </p:anim>
                                        <p:animEffect transition="in" filter="fade">
                                          <p:cBhvr>
                                            <p:cTn id="60" dur="500"/>
                                            <p:tgtEl>
                                              <p:spTgt spid="1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style.rotation</p:attrName>
                                            </p:attrNameLst>
                                          </p:cBhvr>
                                          <p:tavLst>
                                            <p:tav tm="0">
                                              <p:val>
                                                <p:fltVal val="90"/>
                                              </p:val>
                                            </p:tav>
                                            <p:tav tm="100000">
                                              <p:val>
                                                <p:fltVal val="0"/>
                                              </p:val>
                                            </p:tav>
                                          </p:tavLst>
                                        </p:anim>
                                        <p:animEffect transition="in" filter="fade">
                                          <p:cBhvr>
                                            <p:cTn id="66" dur="500"/>
                                            <p:tgtEl>
                                              <p:spTgt spid="12"/>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 calcmode="lin" valueType="num">
                                          <p:cBhvr>
                                            <p:cTn id="71" dur="500" fill="hold"/>
                                            <p:tgtEl>
                                              <p:spTgt spid="15"/>
                                            </p:tgtEl>
                                            <p:attrNameLst>
                                              <p:attrName>style.rotation</p:attrName>
                                            </p:attrNameLst>
                                          </p:cBhvr>
                                          <p:tavLst>
                                            <p:tav tm="0">
                                              <p:val>
                                                <p:fltVal val="90"/>
                                              </p:val>
                                            </p:tav>
                                            <p:tav tm="100000">
                                              <p:val>
                                                <p:fltVal val="0"/>
                                              </p:val>
                                            </p:tav>
                                          </p:tavLst>
                                        </p:anim>
                                        <p:animEffect transition="in" filter="fade">
                                          <p:cBhvr>
                                            <p:cTn id="72" dur="500"/>
                                            <p:tgtEl>
                                              <p:spTgt spid="15"/>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 calcmode="lin" valueType="num">
                                          <p:cBhvr>
                                            <p:cTn id="77" dur="500" fill="hold"/>
                                            <p:tgtEl>
                                              <p:spTgt spid="16"/>
                                            </p:tgtEl>
                                            <p:attrNameLst>
                                              <p:attrName>style.rotation</p:attrName>
                                            </p:attrNameLst>
                                          </p:cBhvr>
                                          <p:tavLst>
                                            <p:tav tm="0">
                                              <p:val>
                                                <p:fltVal val="90"/>
                                              </p:val>
                                            </p:tav>
                                            <p:tav tm="100000">
                                              <p:val>
                                                <p:fltVal val="0"/>
                                              </p:val>
                                            </p:tav>
                                          </p:tavLst>
                                        </p:anim>
                                        <p:animEffect transition="in" filter="fade">
                                          <p:cBhvr>
                                            <p:cTn id="78" dur="500"/>
                                            <p:tgtEl>
                                              <p:spTgt spid="16"/>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500" fill="hold"/>
                                            <p:tgtEl>
                                              <p:spTgt spid="13"/>
                                            </p:tgtEl>
                                            <p:attrNameLst>
                                              <p:attrName>ppt_w</p:attrName>
                                            </p:attrNameLst>
                                          </p:cBhvr>
                                          <p:tavLst>
                                            <p:tav tm="0">
                                              <p:val>
                                                <p:fltVal val="0"/>
                                              </p:val>
                                            </p:tav>
                                            <p:tav tm="100000">
                                              <p:val>
                                                <p:strVal val="#ppt_w"/>
                                              </p:val>
                                            </p:tav>
                                          </p:tavLst>
                                        </p:anim>
                                        <p:anim calcmode="lin" valueType="num">
                                          <p:cBhvr>
                                            <p:cTn id="82" dur="500" fill="hold"/>
                                            <p:tgtEl>
                                              <p:spTgt spid="13"/>
                                            </p:tgtEl>
                                            <p:attrNameLst>
                                              <p:attrName>ppt_h</p:attrName>
                                            </p:attrNameLst>
                                          </p:cBhvr>
                                          <p:tavLst>
                                            <p:tav tm="0">
                                              <p:val>
                                                <p:fltVal val="0"/>
                                              </p:val>
                                            </p:tav>
                                            <p:tav tm="100000">
                                              <p:val>
                                                <p:strVal val="#ppt_h"/>
                                              </p:val>
                                            </p:tav>
                                          </p:tavLst>
                                        </p:anim>
                                        <p:anim calcmode="lin" valueType="num">
                                          <p:cBhvr>
                                            <p:cTn id="83" dur="500" fill="hold"/>
                                            <p:tgtEl>
                                              <p:spTgt spid="13"/>
                                            </p:tgtEl>
                                            <p:attrNameLst>
                                              <p:attrName>style.rotation</p:attrName>
                                            </p:attrNameLst>
                                          </p:cBhvr>
                                          <p:tavLst>
                                            <p:tav tm="0">
                                              <p:val>
                                                <p:fltVal val="90"/>
                                              </p:val>
                                            </p:tav>
                                            <p:tav tm="100000">
                                              <p:val>
                                                <p:fltVal val="0"/>
                                              </p:val>
                                            </p:tav>
                                          </p:tavLst>
                                        </p:anim>
                                        <p:animEffect transition="in" filter="fade">
                                          <p:cBhvr>
                                            <p:cTn id="84" dur="500"/>
                                            <p:tgtEl>
                                              <p:spTgt spid="13"/>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500" fill="hold"/>
                                            <p:tgtEl>
                                              <p:spTgt spid="14"/>
                                            </p:tgtEl>
                                            <p:attrNameLst>
                                              <p:attrName>ppt_w</p:attrName>
                                            </p:attrNameLst>
                                          </p:cBhvr>
                                          <p:tavLst>
                                            <p:tav tm="0">
                                              <p:val>
                                                <p:fltVal val="0"/>
                                              </p:val>
                                            </p:tav>
                                            <p:tav tm="100000">
                                              <p:val>
                                                <p:strVal val="#ppt_w"/>
                                              </p:val>
                                            </p:tav>
                                          </p:tavLst>
                                        </p:anim>
                                        <p:anim calcmode="lin" valueType="num">
                                          <p:cBhvr>
                                            <p:cTn id="88" dur="500" fill="hold"/>
                                            <p:tgtEl>
                                              <p:spTgt spid="14"/>
                                            </p:tgtEl>
                                            <p:attrNameLst>
                                              <p:attrName>ppt_h</p:attrName>
                                            </p:attrNameLst>
                                          </p:cBhvr>
                                          <p:tavLst>
                                            <p:tav tm="0">
                                              <p:val>
                                                <p:fltVal val="0"/>
                                              </p:val>
                                            </p:tav>
                                            <p:tav tm="100000">
                                              <p:val>
                                                <p:strVal val="#ppt_h"/>
                                              </p:val>
                                            </p:tav>
                                          </p:tavLst>
                                        </p:anim>
                                        <p:anim calcmode="lin" valueType="num">
                                          <p:cBhvr>
                                            <p:cTn id="89" dur="500" fill="hold"/>
                                            <p:tgtEl>
                                              <p:spTgt spid="14"/>
                                            </p:tgtEl>
                                            <p:attrNameLst>
                                              <p:attrName>style.rotation</p:attrName>
                                            </p:attrNameLst>
                                          </p:cBhvr>
                                          <p:tavLst>
                                            <p:tav tm="0">
                                              <p:val>
                                                <p:fltVal val="90"/>
                                              </p:val>
                                            </p:tav>
                                            <p:tav tm="100000">
                                              <p:val>
                                                <p:fltVal val="0"/>
                                              </p:val>
                                            </p:tav>
                                          </p:tavLst>
                                        </p:anim>
                                        <p:animEffect transition="in" filter="fade">
                                          <p:cBhvr>
                                            <p:cTn id="90" dur="500"/>
                                            <p:tgtEl>
                                              <p:spTgt spid="14"/>
                                            </p:tgtEl>
                                          </p:cBhvr>
                                        </p:animEffect>
                                      </p:childTnLst>
                                    </p:cTn>
                                  </p:par>
                                </p:childTnLst>
                              </p:cTn>
                            </p:par>
                            <p:par>
                              <p:cTn id="91" fill="hold">
                                <p:stCondLst>
                                  <p:cond delay="2480"/>
                                </p:stCondLst>
                                <p:childTnLst>
                                  <p:par>
                                    <p:cTn id="92" presetID="22" presetClass="entr" presetSubtype="8"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left)">
                                          <p:cBhvr>
                                            <p:cTn id="94" dur="500"/>
                                            <p:tgtEl>
                                              <p:spTgt spid="6"/>
                                            </p:tgtEl>
                                          </p:cBhvr>
                                        </p:animEffect>
                                      </p:childTnLst>
                                    </p:cTn>
                                  </p:par>
                                  <p:par>
                                    <p:cTn id="95" presetID="22" presetClass="entr" presetSubtype="8" fill="hold" nodeType="with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ipe(left)">
                                          <p:cBhvr>
                                            <p:cTn id="97" dur="500"/>
                                            <p:tgtEl>
                                              <p:spTgt spid="7"/>
                                            </p:tgtEl>
                                          </p:cBhvr>
                                        </p:animEffect>
                                      </p:childTnLst>
                                    </p:cTn>
                                  </p:par>
                                  <p:par>
                                    <p:cTn id="98" presetID="22" presetClass="entr" presetSubtype="8" fill="hold" nodeType="with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wipe(left)">
                                          <p:cBhvr>
                                            <p:cTn id="100" dur="500"/>
                                            <p:tgtEl>
                                              <p:spTgt spid="8"/>
                                            </p:tgtEl>
                                          </p:cBhvr>
                                        </p:animEffect>
                                      </p:childTnLst>
                                    </p:cTn>
                                  </p:par>
                                </p:childTnLst>
                              </p:cTn>
                            </p:par>
                            <p:par>
                              <p:cTn id="101" fill="hold">
                                <p:stCondLst>
                                  <p:cond delay="2980"/>
                                </p:stCondLst>
                                <p:childTnLst>
                                  <p:par>
                                    <p:cTn id="102" presetID="22" presetClass="entr" presetSubtype="8" fill="hold" grpId="0"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left)">
                                          <p:cBhvr>
                                            <p:cTn id="104" dur="500"/>
                                            <p:tgtEl>
                                              <p:spTgt spid="17"/>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left)">
                                          <p:cBhvr>
                                            <p:cTn id="107" dur="500"/>
                                            <p:tgtEl>
                                              <p:spTgt spid="18"/>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left)">
                                          <p:cBhvr>
                                            <p:cTn id="110" dur="500"/>
                                            <p:tgtEl>
                                              <p:spTgt spid="20"/>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right)">
                                          <p:cBhvr>
                                            <p:cTn id="1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animBg="1"/>
          <p:bldP spid="28"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00509BAC-C981-4D07-BADF-EE362A1E7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174" y="2723312"/>
            <a:ext cx="1351853" cy="1315316"/>
          </a:xfrm>
          <a:prstGeom prst="rect">
            <a:avLst/>
          </a:prstGeom>
        </p:spPr>
      </p:pic>
      <p:pic>
        <p:nvPicPr>
          <p:cNvPr id="3" name="图片 2">
            <a:extLst>
              <a:ext uri="{FF2B5EF4-FFF2-40B4-BE49-F238E27FC236}">
                <a16:creationId xmlns:a16="http://schemas.microsoft.com/office/drawing/2014/main" xmlns="" id="{1C8DF746-4D2B-4822-9F82-B0D987A78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977" y="2730200"/>
            <a:ext cx="1339838" cy="1327657"/>
          </a:xfrm>
          <a:prstGeom prst="rect">
            <a:avLst/>
          </a:prstGeom>
        </p:spPr>
      </p:pic>
      <p:pic>
        <p:nvPicPr>
          <p:cNvPr id="4" name="图片 3">
            <a:extLst>
              <a:ext uri="{FF2B5EF4-FFF2-40B4-BE49-F238E27FC236}">
                <a16:creationId xmlns:a16="http://schemas.microsoft.com/office/drawing/2014/main" xmlns="" id="{DEEE1961-BE36-49C5-8A3C-93F17802D1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4457" y="2729293"/>
            <a:ext cx="1316634" cy="1328825"/>
          </a:xfrm>
          <a:custGeom>
            <a:avLst/>
            <a:gdLst>
              <a:gd name="connsiteX0" fmla="*/ 0 w 1856167"/>
              <a:gd name="connsiteY0" fmla="*/ 0 h 2428892"/>
              <a:gd name="connsiteX1" fmla="*/ 1856167 w 1856167"/>
              <a:gd name="connsiteY1" fmla="*/ 0 h 2428892"/>
              <a:gd name="connsiteX2" fmla="*/ 1856167 w 1856167"/>
              <a:gd name="connsiteY2" fmla="*/ 2428892 h 2428892"/>
              <a:gd name="connsiteX3" fmla="*/ 0 w 1856167"/>
              <a:gd name="connsiteY3" fmla="*/ 2428892 h 2428892"/>
            </a:gdLst>
            <a:ahLst/>
            <a:cxnLst>
              <a:cxn ang="0">
                <a:pos x="connsiteX0" y="connsiteY0"/>
              </a:cxn>
              <a:cxn ang="0">
                <a:pos x="connsiteX1" y="connsiteY1"/>
              </a:cxn>
              <a:cxn ang="0">
                <a:pos x="connsiteX2" y="connsiteY2"/>
              </a:cxn>
              <a:cxn ang="0">
                <a:pos x="connsiteX3" y="connsiteY3"/>
              </a:cxn>
            </a:cxnLst>
            <a:rect l="l" t="t" r="r" b="b"/>
            <a:pathLst>
              <a:path w="1856167" h="2428892">
                <a:moveTo>
                  <a:pt x="0" y="0"/>
                </a:moveTo>
                <a:lnTo>
                  <a:pt x="1856167" y="0"/>
                </a:lnTo>
                <a:lnTo>
                  <a:pt x="1856167" y="2428892"/>
                </a:lnTo>
                <a:lnTo>
                  <a:pt x="0" y="2428892"/>
                </a:lnTo>
                <a:close/>
              </a:path>
            </a:pathLst>
          </a:custGeom>
        </p:spPr>
      </p:pic>
      <p:grpSp>
        <p:nvGrpSpPr>
          <p:cNvPr id="8" name="组合 7">
            <a:extLst>
              <a:ext uri="{FF2B5EF4-FFF2-40B4-BE49-F238E27FC236}">
                <a16:creationId xmlns:a16="http://schemas.microsoft.com/office/drawing/2014/main" xmlns="" id="{6C059126-F482-49D3-B72A-7278B7E65D73}"/>
              </a:ext>
            </a:extLst>
          </p:cNvPr>
          <p:cNvGrpSpPr/>
          <p:nvPr/>
        </p:nvGrpSpPr>
        <p:grpSpPr>
          <a:xfrm>
            <a:off x="741855" y="1527209"/>
            <a:ext cx="1171610" cy="569667"/>
            <a:chOff x="2948535" y="3672185"/>
            <a:chExt cx="2811555" cy="1338958"/>
          </a:xfrm>
        </p:grpSpPr>
        <p:sp>
          <p:nvSpPr>
            <p:cNvPr id="9" name="Rounded Rectangle 43">
              <a:extLst>
                <a:ext uri="{FF2B5EF4-FFF2-40B4-BE49-F238E27FC236}">
                  <a16:creationId xmlns:a16="http://schemas.microsoft.com/office/drawing/2014/main" xmlns="" id="{A02BBA9C-9BEF-41D8-8E0B-A6EC0981DB28}"/>
                </a:ext>
              </a:extLst>
            </p:cNvPr>
            <p:cNvSpPr/>
            <p:nvPr/>
          </p:nvSpPr>
          <p:spPr>
            <a:xfrm>
              <a:off x="2964135" y="3673227"/>
              <a:ext cx="2230265" cy="557566"/>
            </a:xfrm>
            <a:prstGeom prst="roundRect">
              <a:avLst>
                <a:gd name="adj" fmla="val 46832"/>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75"/>
            </a:p>
          </p:txBody>
        </p:sp>
        <p:sp>
          <p:nvSpPr>
            <p:cNvPr id="10" name="TextBox 13">
              <a:extLst>
                <a:ext uri="{FF2B5EF4-FFF2-40B4-BE49-F238E27FC236}">
                  <a16:creationId xmlns:a16="http://schemas.microsoft.com/office/drawing/2014/main" xmlns="" id="{0579AE4F-0CB0-43C2-9D3A-B4B7479044C9}"/>
                </a:ext>
              </a:extLst>
            </p:cNvPr>
            <p:cNvSpPr txBox="1"/>
            <p:nvPr/>
          </p:nvSpPr>
          <p:spPr>
            <a:xfrm>
              <a:off x="3188965" y="3672185"/>
              <a:ext cx="2104106" cy="615648"/>
            </a:xfrm>
            <a:prstGeom prst="rect">
              <a:avLst/>
            </a:prstGeom>
            <a:noFill/>
          </p:spPr>
          <p:txBody>
            <a:bodyPr wrap="square" rtlCol="0">
              <a:spAutoFit/>
            </a:bodyPr>
            <a:lstStyle/>
            <a:p>
              <a:r>
                <a:rPr lang="zh-CN" altLang="en-US" sz="1102" dirty="0" smtClean="0">
                  <a:solidFill>
                    <a:schemeClr val="bg1"/>
                  </a:solidFill>
                  <a:latin typeface="思源黑体 CN Medium" pitchFamily="34" charset="-122"/>
                  <a:ea typeface="思源黑体 CN Medium" pitchFamily="34" charset="-122"/>
                </a:rPr>
                <a:t>項目名稱</a:t>
              </a:r>
              <a:endParaRPr lang="id-ID" sz="1102" dirty="0">
                <a:solidFill>
                  <a:schemeClr val="bg1"/>
                </a:solidFill>
                <a:latin typeface="思源黑体 CN Medium" pitchFamily="34" charset="-122"/>
                <a:ea typeface="思源黑体 CN Medium" pitchFamily="34" charset="-122"/>
              </a:endParaRPr>
            </a:p>
          </p:txBody>
        </p:sp>
        <p:sp>
          <p:nvSpPr>
            <p:cNvPr id="11" name="TextBox 14">
              <a:extLst>
                <a:ext uri="{FF2B5EF4-FFF2-40B4-BE49-F238E27FC236}">
                  <a16:creationId xmlns:a16="http://schemas.microsoft.com/office/drawing/2014/main" xmlns="" id="{542C544E-4060-419B-B816-79AD43E40D44}"/>
                </a:ext>
              </a:extLst>
            </p:cNvPr>
            <p:cNvSpPr txBox="1"/>
            <p:nvPr/>
          </p:nvSpPr>
          <p:spPr>
            <a:xfrm>
              <a:off x="2948535" y="4342295"/>
              <a:ext cx="2811555" cy="668848"/>
            </a:xfrm>
            <a:prstGeom prst="rect">
              <a:avLst/>
            </a:prstGeom>
            <a:noFill/>
          </p:spPr>
          <p:txBody>
            <a:bodyPr wrap="square" rtlCol="0">
              <a:spAutoFit/>
            </a:bodyPr>
            <a:lstStyle/>
            <a:p>
              <a:r>
                <a:rPr lang="en-US" altLang="zh-CN" sz="1249" dirty="0">
                  <a:solidFill>
                    <a:schemeClr val="bg1">
                      <a:lumMod val="50000"/>
                    </a:schemeClr>
                  </a:solidFill>
                  <a:latin typeface="方正兰亭纤黑_GBK" panose="02000000000000000000" pitchFamily="2" charset="-122"/>
                  <a:ea typeface="方正兰亭纤黑_GBK" panose="02000000000000000000" pitchFamily="2" charset="-122"/>
                </a:rPr>
                <a:t>Add Content</a:t>
              </a:r>
              <a:endParaRPr lang="zh-CN" altLang="en-US" sz="1249" dirty="0">
                <a:solidFill>
                  <a:schemeClr val="bg1">
                    <a:lumMod val="50000"/>
                  </a:schemeClr>
                </a:solidFill>
                <a:latin typeface="方正兰亭纤黑_GBK" panose="02000000000000000000" pitchFamily="2" charset="-122"/>
                <a:ea typeface="方正兰亭纤黑_GBK" panose="02000000000000000000" pitchFamily="2" charset="-122"/>
              </a:endParaRPr>
            </a:p>
          </p:txBody>
        </p:sp>
      </p:grpSp>
      <p:sp>
        <p:nvSpPr>
          <p:cNvPr id="12" name="TextBox 15">
            <a:extLst>
              <a:ext uri="{FF2B5EF4-FFF2-40B4-BE49-F238E27FC236}">
                <a16:creationId xmlns:a16="http://schemas.microsoft.com/office/drawing/2014/main" xmlns="" id="{B9A8AEC7-5ED8-4A33-AD33-E2955DFD3AC8}"/>
              </a:ext>
            </a:extLst>
          </p:cNvPr>
          <p:cNvSpPr txBox="1"/>
          <p:nvPr/>
        </p:nvSpPr>
        <p:spPr>
          <a:xfrm>
            <a:off x="753501" y="2166448"/>
            <a:ext cx="2525696" cy="2114318"/>
          </a:xfrm>
          <a:prstGeom prst="rect">
            <a:avLst/>
          </a:prstGeom>
          <a:noFill/>
        </p:spPr>
        <p:txBody>
          <a:bodyPr wrap="square" lIns="36470" tIns="18235" rIns="36470" bIns="18235" rtlCol="0">
            <a:spAutoFit/>
          </a:bodyPr>
          <a:lstStyle/>
          <a:p>
            <a:pPr>
              <a:lnSpc>
                <a:spcPct val="150000"/>
              </a:lnSpc>
            </a:pPr>
            <a:r>
              <a:rPr lang="zh-CN" altLang="en-US" sz="1000" dirty="0" smtClean="0">
                <a:solidFill>
                  <a:schemeClr val="bg1">
                    <a:lumMod val="50000"/>
                  </a:schemeClr>
                </a:solidFill>
                <a:latin typeface="微软雅黑" pitchFamily="34" charset="-122"/>
                <a:ea typeface="微软雅黑" pitchFamily="34" charset="-122"/>
              </a:rPr>
              <a:t>您的內容打在這裡，或者通過複製文本後，在此狂中選擇粘貼。您的內容打在這裡，或者通過複製文本後，在此狂中選擇粘貼。您的內容打在這裡，或者通過複製文本後，在此狂中選擇粘貼。您的內容打在這裡，或者通過複製文本後，在此狂中選擇粘貼。</a:t>
            </a:r>
            <a:endParaRPr lang="en-US" altLang="zh-CN" sz="1000" dirty="0">
              <a:solidFill>
                <a:schemeClr val="bg1">
                  <a:lumMod val="50000"/>
                </a:schemeClr>
              </a:solidFill>
              <a:latin typeface="微软雅黑" pitchFamily="34" charset="-122"/>
              <a:ea typeface="微软雅黑" pitchFamily="34" charset="-122"/>
            </a:endParaRPr>
          </a:p>
          <a:p>
            <a:pPr>
              <a:lnSpc>
                <a:spcPct val="150000"/>
              </a:lnSpc>
            </a:pPr>
            <a:endParaRPr lang="en-US" altLang="zh-CN" sz="1000" dirty="0">
              <a:solidFill>
                <a:schemeClr val="bg1">
                  <a:lumMod val="50000"/>
                </a:schemeClr>
              </a:solidFill>
              <a:latin typeface="微软雅黑" pitchFamily="34" charset="-122"/>
              <a:ea typeface="微软雅黑" pitchFamily="34" charset="-122"/>
            </a:endParaRPr>
          </a:p>
          <a:p>
            <a:pPr>
              <a:lnSpc>
                <a:spcPct val="150000"/>
              </a:lnSpc>
            </a:pPr>
            <a:r>
              <a:rPr lang="zh-CN" altLang="en-US" sz="10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en-US" altLang="zh-CN" sz="955" dirty="0">
              <a:solidFill>
                <a:schemeClr val="bg1">
                  <a:lumMod val="50000"/>
                </a:schemeClr>
              </a:solidFill>
              <a:latin typeface="微软雅黑" pitchFamily="34" charset="-122"/>
              <a:ea typeface="微软雅黑" pitchFamily="34" charset="-122"/>
            </a:endParaRPr>
          </a:p>
        </p:txBody>
      </p:sp>
      <p:grpSp>
        <p:nvGrpSpPr>
          <p:cNvPr id="13" name="组合 12">
            <a:extLst>
              <a:ext uri="{FF2B5EF4-FFF2-40B4-BE49-F238E27FC236}">
                <a16:creationId xmlns:a16="http://schemas.microsoft.com/office/drawing/2014/main" xmlns="" id="{3FBA6B01-60E1-4EF4-B861-30FAA6418DCA}"/>
              </a:ext>
            </a:extLst>
          </p:cNvPr>
          <p:cNvGrpSpPr/>
          <p:nvPr/>
        </p:nvGrpSpPr>
        <p:grpSpPr>
          <a:xfrm>
            <a:off x="3879332" y="1588481"/>
            <a:ext cx="1171610" cy="569667"/>
            <a:chOff x="10715080" y="3672185"/>
            <a:chExt cx="2811555" cy="1338958"/>
          </a:xfrm>
        </p:grpSpPr>
        <p:sp>
          <p:nvSpPr>
            <p:cNvPr id="14" name="Rounded Rectangle 43">
              <a:extLst>
                <a:ext uri="{FF2B5EF4-FFF2-40B4-BE49-F238E27FC236}">
                  <a16:creationId xmlns:a16="http://schemas.microsoft.com/office/drawing/2014/main" xmlns="" id="{99AA57E9-A5CA-4406-9CCA-C99486141B5D}"/>
                </a:ext>
              </a:extLst>
            </p:cNvPr>
            <p:cNvSpPr/>
            <p:nvPr/>
          </p:nvSpPr>
          <p:spPr>
            <a:xfrm>
              <a:off x="10730680" y="3673227"/>
              <a:ext cx="2230265" cy="557566"/>
            </a:xfrm>
            <a:prstGeom prst="roundRect">
              <a:avLst>
                <a:gd name="adj" fmla="val 46832"/>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75"/>
            </a:p>
          </p:txBody>
        </p:sp>
        <p:sp>
          <p:nvSpPr>
            <p:cNvPr id="15" name="TextBox 18">
              <a:extLst>
                <a:ext uri="{FF2B5EF4-FFF2-40B4-BE49-F238E27FC236}">
                  <a16:creationId xmlns:a16="http://schemas.microsoft.com/office/drawing/2014/main" xmlns="" id="{21D2A812-03D7-4663-A2E1-BCF11DBB0933}"/>
                </a:ext>
              </a:extLst>
            </p:cNvPr>
            <p:cNvSpPr txBox="1"/>
            <p:nvPr/>
          </p:nvSpPr>
          <p:spPr>
            <a:xfrm>
              <a:off x="10955510" y="3672185"/>
              <a:ext cx="1856198" cy="615648"/>
            </a:xfrm>
            <a:prstGeom prst="rect">
              <a:avLst/>
            </a:prstGeom>
            <a:noFill/>
          </p:spPr>
          <p:txBody>
            <a:bodyPr wrap="square" rtlCol="0">
              <a:spAutoFit/>
            </a:bodyPr>
            <a:lstStyle/>
            <a:p>
              <a:r>
                <a:rPr lang="zh-CN" altLang="en-US" sz="1102" dirty="0" smtClean="0">
                  <a:solidFill>
                    <a:schemeClr val="bg1"/>
                  </a:solidFill>
                  <a:latin typeface="思源黑体 CN Medium" pitchFamily="34" charset="-122"/>
                  <a:ea typeface="思源黑体 CN Medium" pitchFamily="34" charset="-122"/>
                </a:rPr>
                <a:t>項目名稱</a:t>
              </a:r>
              <a:endParaRPr lang="id-ID" altLang="zh-CN" sz="1102" dirty="0">
                <a:solidFill>
                  <a:schemeClr val="bg1"/>
                </a:solidFill>
                <a:latin typeface="思源黑体 CN Medium" pitchFamily="34" charset="-122"/>
                <a:ea typeface="思源黑体 CN Medium" pitchFamily="34" charset="-122"/>
              </a:endParaRPr>
            </a:p>
          </p:txBody>
        </p:sp>
        <p:sp>
          <p:nvSpPr>
            <p:cNvPr id="16" name="TextBox 21">
              <a:extLst>
                <a:ext uri="{FF2B5EF4-FFF2-40B4-BE49-F238E27FC236}">
                  <a16:creationId xmlns:a16="http://schemas.microsoft.com/office/drawing/2014/main" xmlns="" id="{32F7A154-DF6C-4416-9D2F-B7F3E7F0F9BB}"/>
                </a:ext>
              </a:extLst>
            </p:cNvPr>
            <p:cNvSpPr txBox="1"/>
            <p:nvPr/>
          </p:nvSpPr>
          <p:spPr>
            <a:xfrm>
              <a:off x="10715080" y="4342295"/>
              <a:ext cx="2811555" cy="668848"/>
            </a:xfrm>
            <a:prstGeom prst="rect">
              <a:avLst/>
            </a:prstGeom>
            <a:noFill/>
          </p:spPr>
          <p:txBody>
            <a:bodyPr wrap="square" rtlCol="0">
              <a:spAutoFit/>
            </a:bodyPr>
            <a:lstStyle/>
            <a:p>
              <a:r>
                <a:rPr lang="en-US" altLang="zh-CN" sz="1249" dirty="0">
                  <a:solidFill>
                    <a:schemeClr val="bg1">
                      <a:lumMod val="50000"/>
                    </a:schemeClr>
                  </a:solidFill>
                  <a:latin typeface="方正兰亭纤黑_GBK" panose="02000000000000000000" pitchFamily="2" charset="-122"/>
                  <a:ea typeface="方正兰亭纤黑_GBK" panose="02000000000000000000" pitchFamily="2" charset="-122"/>
                </a:rPr>
                <a:t>Add Content</a:t>
              </a:r>
              <a:endParaRPr lang="zh-CN" altLang="en-US" sz="1249" dirty="0">
                <a:solidFill>
                  <a:schemeClr val="bg1">
                    <a:lumMod val="50000"/>
                  </a:schemeClr>
                </a:solidFill>
                <a:latin typeface="方正兰亭纤黑_GBK" panose="02000000000000000000" pitchFamily="2" charset="-122"/>
                <a:ea typeface="方正兰亭纤黑_GBK" panose="02000000000000000000" pitchFamily="2" charset="-122"/>
              </a:endParaRPr>
            </a:p>
          </p:txBody>
        </p:sp>
      </p:grpSp>
      <p:sp>
        <p:nvSpPr>
          <p:cNvPr id="17" name="TextBox 22">
            <a:extLst>
              <a:ext uri="{FF2B5EF4-FFF2-40B4-BE49-F238E27FC236}">
                <a16:creationId xmlns:a16="http://schemas.microsoft.com/office/drawing/2014/main" xmlns="" id="{1CC94B48-8F08-4D40-BE68-F92A4C55D5EB}"/>
              </a:ext>
            </a:extLst>
          </p:cNvPr>
          <p:cNvSpPr txBox="1"/>
          <p:nvPr/>
        </p:nvSpPr>
        <p:spPr>
          <a:xfrm>
            <a:off x="3892838" y="2129192"/>
            <a:ext cx="4557974" cy="427831"/>
          </a:xfrm>
          <a:prstGeom prst="rect">
            <a:avLst/>
          </a:prstGeom>
          <a:noFill/>
        </p:spPr>
        <p:txBody>
          <a:bodyPr wrap="square" lIns="36470" tIns="18235" rIns="36470" bIns="18235" rtlCol="0">
            <a:spAutoFit/>
          </a:bodyPr>
          <a:lstStyle/>
          <a:p>
            <a:pPr>
              <a:lnSpc>
                <a:spcPct val="150000"/>
              </a:lnSpc>
            </a:pPr>
            <a:r>
              <a:rPr lang="zh-CN" altLang="en-US" sz="900" dirty="0" smtClean="0">
                <a:solidFill>
                  <a:schemeClr val="bg1">
                    <a:lumMod val="50000"/>
                  </a:schemeClr>
                </a:solidFill>
                <a:latin typeface="微软雅黑" pitchFamily="34" charset="-122"/>
                <a:ea typeface="微软雅黑" pitchFamily="34" charset="-122"/>
              </a:rPr>
              <a:t>您的內容打在這裡，或者通過複製文本後，在此狂中選擇粘貼。您的內容打在這裡，或者通過複製文本後，在此狂中選擇粘貼。</a:t>
            </a:r>
            <a:endParaRPr lang="en-US" altLang="zh-CN" sz="955" dirty="0">
              <a:solidFill>
                <a:schemeClr val="bg1">
                  <a:lumMod val="50000"/>
                </a:schemeClr>
              </a:solidFill>
              <a:latin typeface="微软雅黑" pitchFamily="34" charset="-122"/>
              <a:ea typeface="微软雅黑" pitchFamily="34" charset="-122"/>
            </a:endParaRPr>
          </a:p>
        </p:txBody>
      </p:sp>
      <p:sp>
        <p:nvSpPr>
          <p:cNvPr id="18" name="Rounded Rectangle 43">
            <a:extLst>
              <a:ext uri="{FF2B5EF4-FFF2-40B4-BE49-F238E27FC236}">
                <a16:creationId xmlns:a16="http://schemas.microsoft.com/office/drawing/2014/main" xmlns="" id="{3175CA6F-99EC-46EF-9EE2-F797A52CA80D}"/>
              </a:ext>
            </a:extLst>
          </p:cNvPr>
          <p:cNvSpPr/>
          <p:nvPr/>
        </p:nvSpPr>
        <p:spPr>
          <a:xfrm>
            <a:off x="4159584" y="4156455"/>
            <a:ext cx="929379" cy="237219"/>
          </a:xfrm>
          <a:prstGeom prst="roundRect">
            <a:avLst>
              <a:gd name="adj" fmla="val 46832"/>
            </a:avLst>
          </a:prstGeom>
          <a:solidFill>
            <a:srgbClr val="959AA2"/>
          </a:solidFill>
          <a:ln>
            <a:noFill/>
          </a:ln>
        </p:spPr>
        <p:style>
          <a:lnRef idx="2">
            <a:schemeClr val="accent1">
              <a:shade val="50000"/>
            </a:schemeClr>
          </a:lnRef>
          <a:fillRef idx="1">
            <a:schemeClr val="accent1"/>
          </a:fillRef>
          <a:effectRef idx="0">
            <a:schemeClr val="accent1"/>
          </a:effectRef>
          <a:fontRef idx="minor">
            <a:schemeClr val="lt1"/>
          </a:fontRef>
        </p:style>
        <p:txBody>
          <a:bodyPr lIns="36470" tIns="18235" rIns="36470" bIns="18235" rtlCol="0" anchor="ctr"/>
          <a:lstStyle/>
          <a:p>
            <a:pPr algn="ctr"/>
            <a:endParaRPr lang="id-ID" sz="975"/>
          </a:p>
        </p:txBody>
      </p:sp>
      <p:sp>
        <p:nvSpPr>
          <p:cNvPr id="19" name="Rounded Rectangle 43">
            <a:extLst>
              <a:ext uri="{FF2B5EF4-FFF2-40B4-BE49-F238E27FC236}">
                <a16:creationId xmlns:a16="http://schemas.microsoft.com/office/drawing/2014/main" xmlns="" id="{A67D0818-CDFE-4342-8019-1E0271DCB4AF}"/>
              </a:ext>
            </a:extLst>
          </p:cNvPr>
          <p:cNvSpPr/>
          <p:nvPr/>
        </p:nvSpPr>
        <p:spPr>
          <a:xfrm>
            <a:off x="5760828" y="4156455"/>
            <a:ext cx="929379" cy="237219"/>
          </a:xfrm>
          <a:prstGeom prst="roundRect">
            <a:avLst>
              <a:gd name="adj" fmla="val 46832"/>
            </a:avLst>
          </a:prstGeom>
          <a:solidFill>
            <a:srgbClr val="53585F"/>
          </a:solidFill>
          <a:ln>
            <a:noFill/>
          </a:ln>
        </p:spPr>
        <p:style>
          <a:lnRef idx="2">
            <a:schemeClr val="accent1">
              <a:shade val="50000"/>
            </a:schemeClr>
          </a:lnRef>
          <a:fillRef idx="1">
            <a:schemeClr val="accent1"/>
          </a:fillRef>
          <a:effectRef idx="0">
            <a:schemeClr val="accent1"/>
          </a:effectRef>
          <a:fontRef idx="minor">
            <a:schemeClr val="lt1"/>
          </a:fontRef>
        </p:style>
        <p:txBody>
          <a:bodyPr lIns="36470" tIns="18235" rIns="36470" bIns="18235" rtlCol="0" anchor="ctr"/>
          <a:lstStyle/>
          <a:p>
            <a:pPr algn="ctr"/>
            <a:endParaRPr lang="id-ID" sz="975"/>
          </a:p>
        </p:txBody>
      </p:sp>
      <p:sp>
        <p:nvSpPr>
          <p:cNvPr id="20" name="Rounded Rectangle 43">
            <a:extLst>
              <a:ext uri="{FF2B5EF4-FFF2-40B4-BE49-F238E27FC236}">
                <a16:creationId xmlns:a16="http://schemas.microsoft.com/office/drawing/2014/main" xmlns="" id="{7CFD0CEC-1FF8-410A-BDFE-FB17C426B9D8}"/>
              </a:ext>
            </a:extLst>
          </p:cNvPr>
          <p:cNvSpPr/>
          <p:nvPr/>
        </p:nvSpPr>
        <p:spPr>
          <a:xfrm>
            <a:off x="7381187" y="4156455"/>
            <a:ext cx="929379" cy="237219"/>
          </a:xfrm>
          <a:prstGeom prst="roundRect">
            <a:avLst>
              <a:gd name="adj" fmla="val 46832"/>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lIns="36470" tIns="18235" rIns="36470" bIns="18235" rtlCol="0" anchor="ctr"/>
          <a:lstStyle/>
          <a:p>
            <a:pPr algn="ctr"/>
            <a:endParaRPr lang="id-ID" sz="975"/>
          </a:p>
        </p:txBody>
      </p:sp>
      <p:sp>
        <p:nvSpPr>
          <p:cNvPr id="21" name="TextBox 26">
            <a:extLst>
              <a:ext uri="{FF2B5EF4-FFF2-40B4-BE49-F238E27FC236}">
                <a16:creationId xmlns:a16="http://schemas.microsoft.com/office/drawing/2014/main" xmlns="" id="{3A600427-3C96-434F-B773-0E81436ABF3B}"/>
              </a:ext>
            </a:extLst>
          </p:cNvPr>
          <p:cNvSpPr txBox="1"/>
          <p:nvPr/>
        </p:nvSpPr>
        <p:spPr>
          <a:xfrm>
            <a:off x="4355791" y="4156455"/>
            <a:ext cx="667621" cy="206424"/>
          </a:xfrm>
          <a:prstGeom prst="rect">
            <a:avLst/>
          </a:prstGeom>
          <a:noFill/>
        </p:spPr>
        <p:txBody>
          <a:bodyPr wrap="square" lIns="36470" tIns="18235" rIns="36470" bIns="18235" rtlCol="0">
            <a:spAutoFit/>
          </a:bodyPr>
          <a:lstStyle/>
          <a:p>
            <a:r>
              <a:rPr lang="zh-CN" altLang="en-US" sz="1102" dirty="0" smtClean="0">
                <a:solidFill>
                  <a:schemeClr val="bg1"/>
                </a:solidFill>
                <a:latin typeface="思源黑体 CN Medium" pitchFamily="34" charset="-122"/>
                <a:ea typeface="思源黑体 CN Medium" pitchFamily="34" charset="-122"/>
              </a:rPr>
              <a:t>項目名稱</a:t>
            </a:r>
            <a:endParaRPr lang="id-ID" altLang="zh-CN" sz="1102" dirty="0">
              <a:solidFill>
                <a:schemeClr val="bg1"/>
              </a:solidFill>
              <a:latin typeface="思源黑体 CN Medium" pitchFamily="34" charset="-122"/>
              <a:ea typeface="思源黑体 CN Medium" pitchFamily="34" charset="-122"/>
            </a:endParaRPr>
          </a:p>
        </p:txBody>
      </p:sp>
      <p:sp>
        <p:nvSpPr>
          <p:cNvPr id="22" name="TextBox 27">
            <a:extLst>
              <a:ext uri="{FF2B5EF4-FFF2-40B4-BE49-F238E27FC236}">
                <a16:creationId xmlns:a16="http://schemas.microsoft.com/office/drawing/2014/main" xmlns="" id="{71AE5065-B46B-4A4E-8315-E461B90E9877}"/>
              </a:ext>
            </a:extLst>
          </p:cNvPr>
          <p:cNvSpPr txBox="1"/>
          <p:nvPr/>
        </p:nvSpPr>
        <p:spPr>
          <a:xfrm>
            <a:off x="6026901" y="4156455"/>
            <a:ext cx="667621" cy="206424"/>
          </a:xfrm>
          <a:prstGeom prst="rect">
            <a:avLst/>
          </a:prstGeom>
          <a:noFill/>
        </p:spPr>
        <p:txBody>
          <a:bodyPr wrap="square" lIns="36470" tIns="18235" rIns="36470" bIns="18235" rtlCol="0">
            <a:spAutoFit/>
          </a:bodyPr>
          <a:lstStyle/>
          <a:p>
            <a:r>
              <a:rPr lang="zh-CN" altLang="en-US" sz="1102" dirty="0" smtClean="0">
                <a:solidFill>
                  <a:schemeClr val="bg1"/>
                </a:solidFill>
                <a:latin typeface="思源黑体 CN Medium" pitchFamily="34" charset="-122"/>
                <a:ea typeface="思源黑体 CN Medium" pitchFamily="34" charset="-122"/>
              </a:rPr>
              <a:t>項目名稱</a:t>
            </a:r>
            <a:endParaRPr lang="id-ID" altLang="zh-CN" sz="1102" dirty="0">
              <a:solidFill>
                <a:schemeClr val="bg1"/>
              </a:solidFill>
              <a:latin typeface="思源黑体 CN Medium" pitchFamily="34" charset="-122"/>
              <a:ea typeface="思源黑体 CN Medium" pitchFamily="34" charset="-122"/>
            </a:endParaRPr>
          </a:p>
        </p:txBody>
      </p:sp>
      <p:sp>
        <p:nvSpPr>
          <p:cNvPr id="23" name="TextBox 28">
            <a:extLst>
              <a:ext uri="{FF2B5EF4-FFF2-40B4-BE49-F238E27FC236}">
                <a16:creationId xmlns:a16="http://schemas.microsoft.com/office/drawing/2014/main" xmlns="" id="{235FD382-1566-4FF7-86DE-667FE4C34DA9}"/>
              </a:ext>
            </a:extLst>
          </p:cNvPr>
          <p:cNvSpPr txBox="1"/>
          <p:nvPr/>
        </p:nvSpPr>
        <p:spPr>
          <a:xfrm>
            <a:off x="7647260" y="4156455"/>
            <a:ext cx="667621" cy="206424"/>
          </a:xfrm>
          <a:prstGeom prst="rect">
            <a:avLst/>
          </a:prstGeom>
          <a:noFill/>
        </p:spPr>
        <p:txBody>
          <a:bodyPr wrap="square" lIns="36470" tIns="18235" rIns="36470" bIns="18235" rtlCol="0">
            <a:spAutoFit/>
          </a:bodyPr>
          <a:lstStyle/>
          <a:p>
            <a:r>
              <a:rPr lang="zh-CN" altLang="en-US" sz="1102" dirty="0" smtClean="0">
                <a:solidFill>
                  <a:schemeClr val="bg1"/>
                </a:solidFill>
                <a:latin typeface="思源黑体 CN Medium" pitchFamily="34" charset="-122"/>
                <a:ea typeface="思源黑体 CN Medium" pitchFamily="34" charset="-122"/>
              </a:rPr>
              <a:t>項目名稱</a:t>
            </a:r>
            <a:endParaRPr lang="id-ID" altLang="zh-CN" sz="1102" dirty="0">
              <a:solidFill>
                <a:schemeClr val="bg1"/>
              </a:solidFill>
              <a:latin typeface="思源黑体 CN Medium" pitchFamily="34" charset="-122"/>
              <a:ea typeface="思源黑体 CN Medium" pitchFamily="34" charset="-122"/>
            </a:endParaRPr>
          </a:p>
        </p:txBody>
      </p:sp>
      <p:sp>
        <p:nvSpPr>
          <p:cNvPr id="24" name="TextBox 20">
            <a:extLst>
              <a:ext uri="{FF2B5EF4-FFF2-40B4-BE49-F238E27FC236}">
                <a16:creationId xmlns:a16="http://schemas.microsoft.com/office/drawing/2014/main" xmlns="" id="{82E75DA0-CE6B-4DD1-8090-65309A26319D}"/>
              </a:ext>
            </a:extLst>
          </p:cNvPr>
          <p:cNvSpPr txBox="1"/>
          <p:nvPr/>
        </p:nvSpPr>
        <p:spPr>
          <a:xfrm>
            <a:off x="907976" y="292746"/>
            <a:ext cx="2712046" cy="461665"/>
          </a:xfrm>
          <a:prstGeom prst="rect">
            <a:avLst/>
          </a:prstGeom>
          <a:noFill/>
        </p:spPr>
        <p:txBody>
          <a:bodyPr wrap="square" rtlCol="0">
            <a:spAutoFit/>
          </a:bodyPr>
          <a:lstStyle/>
          <a:p>
            <a:r>
              <a:rPr lang="zh-CN" altLang="en-US" sz="2400" dirty="0" smtClean="0">
                <a:latin typeface="方正兰亭准黑_GBK" panose="02000000000000000000" pitchFamily="2" charset="-122"/>
                <a:ea typeface="方正兰亭准黑_GBK" panose="02000000000000000000" pitchFamily="2" charset="-122"/>
              </a:rPr>
              <a:t>已完成項目匯總</a:t>
            </a:r>
            <a:endParaRPr lang="zh-CN" altLang="en-US" sz="2400" dirty="0">
              <a:latin typeface="方正兰亭准黑_GBK" panose="02000000000000000000" pitchFamily="2" charset="-122"/>
              <a:ea typeface="方正兰亭准黑_GBK" panose="02000000000000000000" pitchFamily="2" charset="-122"/>
            </a:endParaRPr>
          </a:p>
        </p:txBody>
      </p:sp>
      <p:sp>
        <p:nvSpPr>
          <p:cNvPr id="25" name="矩形 24">
            <a:extLst>
              <a:ext uri="{FF2B5EF4-FFF2-40B4-BE49-F238E27FC236}">
                <a16:creationId xmlns:a16="http://schemas.microsoft.com/office/drawing/2014/main" xmlns="" id="{BBDAF9AD-FB18-4C6D-B7A3-7230678AA3D0}"/>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gency FB" panose="020B0503020202020204" pitchFamily="34" charset="0"/>
              </a:rPr>
              <a:t>03</a:t>
            </a:r>
            <a:endParaRPr lang="zh-CN" altLang="en-US" sz="2000" dirty="0">
              <a:latin typeface="Agency FB" panose="020B0503020202020204" pitchFamily="34" charset="0"/>
            </a:endParaRPr>
          </a:p>
        </p:txBody>
      </p:sp>
      <p:cxnSp>
        <p:nvCxnSpPr>
          <p:cNvPr id="26" name="直接连接符 25">
            <a:extLst>
              <a:ext uri="{FF2B5EF4-FFF2-40B4-BE49-F238E27FC236}">
                <a16:creationId xmlns:a16="http://schemas.microsoft.com/office/drawing/2014/main" xmlns="" id="{5DFE5B4C-207A-4963-8229-B1596DD3AC11}"/>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7" name="组合 26">
            <a:extLst>
              <a:ext uri="{FF2B5EF4-FFF2-40B4-BE49-F238E27FC236}">
                <a16:creationId xmlns:a16="http://schemas.microsoft.com/office/drawing/2014/main" xmlns="" id="{69A4B137-FFC9-443E-AF8B-5360BF42A973}"/>
              </a:ext>
            </a:extLst>
          </p:cNvPr>
          <p:cNvGrpSpPr/>
          <p:nvPr/>
        </p:nvGrpSpPr>
        <p:grpSpPr>
          <a:xfrm>
            <a:off x="6836829" y="219003"/>
            <a:ext cx="2812751" cy="584775"/>
            <a:chOff x="6836829" y="219003"/>
            <a:chExt cx="2812751" cy="584775"/>
          </a:xfrm>
        </p:grpSpPr>
        <p:sp>
          <p:nvSpPr>
            <p:cNvPr id="28" name="TextBox 20">
              <a:extLst>
                <a:ext uri="{FF2B5EF4-FFF2-40B4-BE49-F238E27FC236}">
                  <a16:creationId xmlns:a16="http://schemas.microsoft.com/office/drawing/2014/main" xmlns="" id="{002F958E-29C2-435F-8253-F491ED57EFBD}"/>
                </a:ext>
              </a:extLst>
            </p:cNvPr>
            <p:cNvSpPr txBox="1"/>
            <p:nvPr/>
          </p:nvSpPr>
          <p:spPr>
            <a:xfrm>
              <a:off x="6836829" y="219003"/>
              <a:ext cx="2067957" cy="584775"/>
            </a:xfrm>
            <a:prstGeom prst="rect">
              <a:avLst/>
            </a:prstGeom>
            <a:noFill/>
          </p:spPr>
          <p:txBody>
            <a:bodyPr wrap="square" rtlCol="0">
              <a:spAutoFit/>
            </a:bodyPr>
            <a:lstStyle/>
            <a:p>
              <a:r>
                <a:rPr lang="en-US" altLang="zh-CN" sz="3200" dirty="0">
                  <a:solidFill>
                    <a:srgbClr val="19B49B"/>
                  </a:solidFill>
                  <a:latin typeface="Agency FB" panose="020B0503020202020204" pitchFamily="34" charset="0"/>
                  <a:ea typeface="方正兰亭准黑_GBK" panose="02000000000000000000" pitchFamily="2" charset="-122"/>
                </a:rPr>
                <a:t>LOGO</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9" name="TextBox 20">
              <a:extLst>
                <a:ext uri="{FF2B5EF4-FFF2-40B4-BE49-F238E27FC236}">
                  <a16:creationId xmlns:a16="http://schemas.microsoft.com/office/drawing/2014/main" xmlns="" id="{599A917D-7E32-49E6-8757-3ADD1065378C}"/>
                </a:ext>
              </a:extLst>
            </p:cNvPr>
            <p:cNvSpPr txBox="1"/>
            <p:nvPr/>
          </p:nvSpPr>
          <p:spPr>
            <a:xfrm>
              <a:off x="7581623" y="322241"/>
              <a:ext cx="2067957" cy="276999"/>
            </a:xfrm>
            <a:prstGeom prst="rect">
              <a:avLst/>
            </a:prstGeom>
            <a:noFill/>
          </p:spPr>
          <p:txBody>
            <a:bodyPr wrap="square" rtlCol="0">
              <a:spAutoFit/>
            </a:bodyPr>
            <a:lstStyle/>
            <a:p>
              <a:r>
                <a:rPr lang="zh-CN" altLang="en-US" sz="1200" dirty="0" smtClean="0">
                  <a:latin typeface="Agency FB" panose="020B0503020202020204" pitchFamily="34" charset="0"/>
                  <a:ea typeface="方正兰亭准黑_GBK" panose="02000000000000000000" pitchFamily="2" charset="-122"/>
                </a:rPr>
                <a:t>您的公司名稱</a:t>
              </a:r>
              <a:endParaRPr lang="zh-CN" altLang="en-US" sz="1200" dirty="0">
                <a:latin typeface="Agency FB" panose="020B0503020202020204" pitchFamily="34" charset="0"/>
                <a:ea typeface="方正兰亭准黑_GBK" panose="02000000000000000000" pitchFamily="2" charset="-122"/>
              </a:endParaRPr>
            </a:p>
          </p:txBody>
        </p:sp>
        <p:sp>
          <p:nvSpPr>
            <p:cNvPr id="30" name="TextBox 20">
              <a:extLst>
                <a:ext uri="{FF2B5EF4-FFF2-40B4-BE49-F238E27FC236}">
                  <a16:creationId xmlns:a16="http://schemas.microsoft.com/office/drawing/2014/main" xmlns="" id="{68696576-EE06-4F2F-B74D-4A0A814C3FA8}"/>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YOUR COMPANY NAME</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31" name="任意多边形: 形状 30">
            <a:extLst>
              <a:ext uri="{FF2B5EF4-FFF2-40B4-BE49-F238E27FC236}">
                <a16:creationId xmlns:a16="http://schemas.microsoft.com/office/drawing/2014/main" xmlns="" id="{60B07D7F-0067-47C6-9054-BDFFEDA6F3D7}"/>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15196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
                                        <p:tgtEl>
                                          <p:spTgt spid="31"/>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300"/>
                                        <p:tgtEl>
                                          <p:spTgt spid="26"/>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400" fill="hold"/>
                                        <p:tgtEl>
                                          <p:spTgt spid="25"/>
                                        </p:tgtEl>
                                        <p:attrNameLst>
                                          <p:attrName>ppt_x</p:attrName>
                                        </p:attrNameLst>
                                      </p:cBhvr>
                                      <p:tavLst>
                                        <p:tav tm="0">
                                          <p:val>
                                            <p:strVal val="0-#ppt_w/2"/>
                                          </p:val>
                                        </p:tav>
                                        <p:tav tm="100000">
                                          <p:val>
                                            <p:strVal val="#ppt_x"/>
                                          </p:val>
                                        </p:tav>
                                      </p:tavLst>
                                    </p:anim>
                                    <p:anim calcmode="lin" valueType="num">
                                      <p:cBhvr additive="base">
                                        <p:cTn id="15" dur="400" fill="hold"/>
                                        <p:tgtEl>
                                          <p:spTgt spid="25"/>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400" fill="hold"/>
                                        <p:tgtEl>
                                          <p:spTgt spid="24"/>
                                        </p:tgtEl>
                                        <p:attrNameLst>
                                          <p:attrName>ppt_x</p:attrName>
                                        </p:attrNameLst>
                                      </p:cBhvr>
                                      <p:tavLst>
                                        <p:tav tm="0">
                                          <p:val>
                                            <p:strVal val="0-#ppt_w/2"/>
                                          </p:val>
                                        </p:tav>
                                        <p:tav tm="100000">
                                          <p:val>
                                            <p:strVal val="#ppt_x"/>
                                          </p:val>
                                        </p:tav>
                                      </p:tavLst>
                                    </p:anim>
                                    <p:anim calcmode="lin" valueType="num">
                                      <p:cBhvr additive="base">
                                        <p:cTn id="20" dur="400" fill="hold"/>
                                        <p:tgtEl>
                                          <p:spTgt spid="24"/>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400"/>
                                        <p:tgtEl>
                                          <p:spTgt spid="27"/>
                                        </p:tgtEl>
                                      </p:cBhvr>
                                    </p:animEffect>
                                  </p:childTnLst>
                                </p:cTn>
                              </p:par>
                            </p:childTnLst>
                          </p:cTn>
                        </p:par>
                        <p:par>
                          <p:cTn id="24" fill="hold">
                            <p:stCondLst>
                              <p:cond delay="102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1520"/>
                            </p:stCondLst>
                            <p:childTnLst>
                              <p:par>
                                <p:cTn id="31" presetID="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par>
                          <p:cTn id="35" fill="hold">
                            <p:stCondLst>
                              <p:cond delay="2020"/>
                            </p:stCondLst>
                            <p:childTnLst>
                              <p:par>
                                <p:cTn id="36" presetID="1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childTnLst>
                          </p:cTn>
                        </p:par>
                        <p:par>
                          <p:cTn id="40" fill="hold">
                            <p:stCondLst>
                              <p:cond delay="2520"/>
                            </p:stCondLst>
                            <p:childTnLst>
                              <p:par>
                                <p:cTn id="41" presetID="14" presetClass="entr" presetSubtype="1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par>
                          <p:cTn id="44" fill="hold">
                            <p:stCondLst>
                              <p:cond delay="3020"/>
                            </p:stCondLst>
                            <p:childTnLst>
                              <p:par>
                                <p:cTn id="45" presetID="53" presetClass="entr" presetSubtype="16"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par>
                                <p:cTn id="50" presetID="53" presetClass="entr" presetSubtype="16"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par>
                                <p:cTn id="55" presetID="53" presetClass="entr" presetSubtype="16"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500" fill="hold"/>
                                        <p:tgtEl>
                                          <p:spTgt spid="3"/>
                                        </p:tgtEl>
                                        <p:attrNameLst>
                                          <p:attrName>ppt_w</p:attrName>
                                        </p:attrNameLst>
                                      </p:cBhvr>
                                      <p:tavLst>
                                        <p:tav tm="0">
                                          <p:val>
                                            <p:fltVal val="0"/>
                                          </p:val>
                                        </p:tav>
                                        <p:tav tm="100000">
                                          <p:val>
                                            <p:strVal val="#ppt_w"/>
                                          </p:val>
                                        </p:tav>
                                      </p:tavLst>
                                    </p:anim>
                                    <p:anim calcmode="lin" valueType="num">
                                      <p:cBhvr>
                                        <p:cTn id="58" dur="500" fill="hold"/>
                                        <p:tgtEl>
                                          <p:spTgt spid="3"/>
                                        </p:tgtEl>
                                        <p:attrNameLst>
                                          <p:attrName>ppt_h</p:attrName>
                                        </p:attrNameLst>
                                      </p:cBhvr>
                                      <p:tavLst>
                                        <p:tav tm="0">
                                          <p:val>
                                            <p:fltVal val="0"/>
                                          </p:val>
                                        </p:tav>
                                        <p:tav tm="100000">
                                          <p:val>
                                            <p:strVal val="#ppt_h"/>
                                          </p:val>
                                        </p:tav>
                                      </p:tavLst>
                                    </p:anim>
                                    <p:animEffect transition="in" filter="fade">
                                      <p:cBhvr>
                                        <p:cTn id="59" dur="500"/>
                                        <p:tgtEl>
                                          <p:spTgt spid="3"/>
                                        </p:tgtEl>
                                      </p:cBhvr>
                                    </p:animEffect>
                                  </p:childTnLst>
                                </p:cTn>
                              </p:par>
                            </p:childTnLst>
                          </p:cTn>
                        </p:par>
                        <p:par>
                          <p:cTn id="60" fill="hold">
                            <p:stCondLst>
                              <p:cond delay="3520"/>
                            </p:stCondLst>
                            <p:childTnLst>
                              <p:par>
                                <p:cTn id="61" presetID="42"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anim calcmode="lin" valueType="num">
                                      <p:cBhvr>
                                        <p:cTn id="79" dur="1000" fill="hold"/>
                                        <p:tgtEl>
                                          <p:spTgt spid="21"/>
                                        </p:tgtEl>
                                        <p:attrNameLst>
                                          <p:attrName>ppt_x</p:attrName>
                                        </p:attrNameLst>
                                      </p:cBhvr>
                                      <p:tavLst>
                                        <p:tav tm="0">
                                          <p:val>
                                            <p:strVal val="#ppt_x"/>
                                          </p:val>
                                        </p:tav>
                                        <p:tav tm="100000">
                                          <p:val>
                                            <p:strVal val="#ppt_x"/>
                                          </p:val>
                                        </p:tav>
                                      </p:tavLst>
                                    </p:anim>
                                    <p:anim calcmode="lin" valueType="num">
                                      <p:cBhvr>
                                        <p:cTn id="80" dur="1000" fill="hold"/>
                                        <p:tgtEl>
                                          <p:spTgt spid="2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animBg="1"/>
      <p:bldP spid="19" grpId="0" animBg="1"/>
      <p:bldP spid="20" grpId="0" animBg="1"/>
      <p:bldP spid="21" grpId="0"/>
      <p:bldP spid="22" grpId="0"/>
      <p:bldP spid="23" grpId="0"/>
      <p:bldP spid="24" grpId="0"/>
      <p:bldP spid="25" grpId="0" animBg="1"/>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2B89F7B9-A266-420B-BD2B-05A9D81CE7CC}"/>
              </a:ext>
            </a:extLst>
          </p:cNvPr>
          <p:cNvSpPr/>
          <p:nvPr/>
        </p:nvSpPr>
        <p:spPr>
          <a:xfrm>
            <a:off x="802640" y="1965037"/>
            <a:ext cx="4352787" cy="257608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blipFill dpi="0" rotWithShape="1">
                <a:blip r:embed="rId4">
                  <a:extLst>
                    <a:ext uri="{28A0092B-C50C-407E-A947-70E740481C1C}">
                      <a14:useLocalDpi xmlns:a14="http://schemas.microsoft.com/office/drawing/2010/main" val="0"/>
                    </a:ext>
                  </a:extLst>
                </a:blip>
                <a:srcRect/>
                <a:stretch>
                  <a:fillRect/>
                </a:stretch>
              </a:blipFill>
            </a:endParaRPr>
          </a:p>
        </p:txBody>
      </p:sp>
      <p:sp>
        <p:nvSpPr>
          <p:cNvPr id="3" name="矩形 2">
            <a:extLst>
              <a:ext uri="{FF2B5EF4-FFF2-40B4-BE49-F238E27FC236}">
                <a16:creationId xmlns:a16="http://schemas.microsoft.com/office/drawing/2014/main" xmlns="" id="{B05D11BE-875D-4B15-95EC-39D92D3E2761}"/>
              </a:ext>
            </a:extLst>
          </p:cNvPr>
          <p:cNvSpPr/>
          <p:nvPr/>
        </p:nvSpPr>
        <p:spPr>
          <a:xfrm>
            <a:off x="5266172" y="1806512"/>
            <a:ext cx="108012" cy="1656184"/>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矩形 3">
            <a:extLst>
              <a:ext uri="{FF2B5EF4-FFF2-40B4-BE49-F238E27FC236}">
                <a16:creationId xmlns:a16="http://schemas.microsoft.com/office/drawing/2014/main" xmlns="" id="{1C6DE487-9646-41E9-A703-8524B2C98558}"/>
              </a:ext>
            </a:extLst>
          </p:cNvPr>
          <p:cNvSpPr/>
          <p:nvPr/>
        </p:nvSpPr>
        <p:spPr>
          <a:xfrm rot="5400000">
            <a:off x="4492087" y="960418"/>
            <a:ext cx="108012" cy="1656184"/>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矩形 4">
            <a:extLst>
              <a:ext uri="{FF2B5EF4-FFF2-40B4-BE49-F238E27FC236}">
                <a16:creationId xmlns:a16="http://schemas.microsoft.com/office/drawing/2014/main" xmlns="" id="{D72B2148-E30E-430F-9E66-81261E3A3FA3}"/>
              </a:ext>
            </a:extLst>
          </p:cNvPr>
          <p:cNvSpPr/>
          <p:nvPr/>
        </p:nvSpPr>
        <p:spPr>
          <a:xfrm>
            <a:off x="545196" y="1048230"/>
            <a:ext cx="8280722" cy="1154162"/>
          </a:xfrm>
          <a:prstGeom prst="rect">
            <a:avLst/>
          </a:prstGeom>
        </p:spPr>
        <p:txBody>
          <a:bodyPr wrap="square">
            <a:spAutoFit/>
          </a:bodyPr>
          <a:lstStyle/>
          <a:p>
            <a:pPr marL="285750" indent="-285750" algn="just">
              <a:spcAft>
                <a:spcPts val="600"/>
              </a:spcAft>
              <a:buClr>
                <a:srgbClr val="00544A"/>
              </a:buClr>
              <a:buFont typeface="Wingdings" panose="05000000000000000000" pitchFamily="2" charset="2"/>
              <a:buChar char="Ø"/>
            </a:pPr>
            <a:r>
              <a:rPr lang="zh-CN" altLang="en-US" sz="3200" dirty="0" smtClean="0">
                <a:solidFill>
                  <a:srgbClr val="19B49B"/>
                </a:solidFill>
                <a:latin typeface="微软雅黑" pitchFamily="34" charset="-122"/>
                <a:ea typeface="微软雅黑" pitchFamily="34" charset="-122"/>
              </a:rPr>
              <a:t>政府工程示範性專案</a:t>
            </a:r>
            <a:endParaRPr lang="en-US" altLang="zh-CN" sz="3200" dirty="0">
              <a:solidFill>
                <a:srgbClr val="19B49B"/>
              </a:solidFill>
              <a:latin typeface="微软雅黑" pitchFamily="34" charset="-122"/>
              <a:ea typeface="微软雅黑" pitchFamily="34" charset="-122"/>
            </a:endParaRPr>
          </a:p>
          <a:p>
            <a:pPr marL="285750" indent="-285750" algn="just">
              <a:spcAft>
                <a:spcPts val="600"/>
              </a:spcAft>
              <a:buClr>
                <a:srgbClr val="00544A"/>
              </a:buClr>
              <a:buFont typeface="Wingdings" panose="05000000000000000000" pitchFamily="2" charset="2"/>
              <a:buChar char="Ø"/>
            </a:pPr>
            <a:endParaRPr lang="en-US" altLang="zh-CN" sz="3200" dirty="0">
              <a:solidFill>
                <a:srgbClr val="19B49B"/>
              </a:solidFill>
              <a:latin typeface="微软雅黑" pitchFamily="34" charset="-122"/>
              <a:ea typeface="微软雅黑" pitchFamily="34" charset="-122"/>
            </a:endParaRPr>
          </a:p>
        </p:txBody>
      </p:sp>
      <p:sp>
        <p:nvSpPr>
          <p:cNvPr id="6" name="矩形 5">
            <a:extLst>
              <a:ext uri="{FF2B5EF4-FFF2-40B4-BE49-F238E27FC236}">
                <a16:creationId xmlns:a16="http://schemas.microsoft.com/office/drawing/2014/main" xmlns="" id="{8508A4C5-0C6E-4BC9-9848-55A9356403CD}"/>
              </a:ext>
            </a:extLst>
          </p:cNvPr>
          <p:cNvSpPr/>
          <p:nvPr/>
        </p:nvSpPr>
        <p:spPr>
          <a:xfrm>
            <a:off x="5569179" y="1734505"/>
            <a:ext cx="3355397" cy="1341554"/>
          </a:xfrm>
          <a:prstGeom prst="rect">
            <a:avLst/>
          </a:prstGeom>
          <a:solidFill>
            <a:srgbClr val="959A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buClr>
                <a:srgbClr val="13CADD"/>
              </a:buClr>
            </a:pPr>
            <a:r>
              <a:rPr lang="zh-CN" altLang="en-US" sz="1400" dirty="0" smtClean="0">
                <a:solidFill>
                  <a:schemeClr val="bg1"/>
                </a:solidFill>
                <a:latin typeface="微软雅黑" pitchFamily="34" charset="-122"/>
                <a:ea typeface="微软雅黑" pitchFamily="34" charset="-122"/>
              </a:rPr>
              <a:t>您的內容打在這裡，或者通過複製文本後，在此狂中選擇粘貼。您的內容打在這裡，或者通過複製文本後，在此狂中選擇粘貼。您的內容打在這裡，或者通過複製文本後，在此狂中選擇粘貼。</a:t>
            </a:r>
            <a:endParaRPr lang="en-US" altLang="zh-CN" sz="1400" dirty="0">
              <a:solidFill>
                <a:schemeClr val="bg1"/>
              </a:solidFill>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4872166D-7C92-411B-A13F-82A9BE03690C}"/>
              </a:ext>
            </a:extLst>
          </p:cNvPr>
          <p:cNvSpPr/>
          <p:nvPr/>
        </p:nvSpPr>
        <p:spPr>
          <a:xfrm>
            <a:off x="5569179" y="3282525"/>
            <a:ext cx="3355397" cy="1258598"/>
          </a:xfrm>
          <a:prstGeom prst="rect">
            <a:avLst/>
          </a:prstGeom>
          <a:solidFill>
            <a:srgbClr val="5358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buClr>
                <a:srgbClr val="13CADD"/>
              </a:buClr>
            </a:pPr>
            <a:r>
              <a:rPr lang="zh-CN" altLang="en-US" sz="1400" dirty="0" smtClean="0">
                <a:solidFill>
                  <a:schemeClr val="bg1"/>
                </a:solidFill>
                <a:latin typeface="微软雅黑" pitchFamily="34" charset="-122"/>
                <a:ea typeface="微软雅黑" pitchFamily="34" charset="-122"/>
              </a:rPr>
              <a:t>您的內容打在這裡，或者通過複製文本後，在此狂中選擇粘貼。您的內容打在這裡，或者通過複製文本後，在此狂中選擇粘貼。您的內容打在這裡，或者通過複製文本後，在此狂中選擇粘貼。</a:t>
            </a:r>
            <a:endParaRPr lang="en-US" altLang="zh-CN" sz="1400" dirty="0">
              <a:solidFill>
                <a:schemeClr val="bg1"/>
              </a:solidFill>
              <a:latin typeface="微软雅黑" pitchFamily="34" charset="-122"/>
              <a:ea typeface="微软雅黑" pitchFamily="34" charset="-122"/>
            </a:endParaRPr>
          </a:p>
        </p:txBody>
      </p:sp>
      <p:sp>
        <p:nvSpPr>
          <p:cNvPr id="8" name="TextBox 20">
            <a:extLst>
              <a:ext uri="{FF2B5EF4-FFF2-40B4-BE49-F238E27FC236}">
                <a16:creationId xmlns:a16="http://schemas.microsoft.com/office/drawing/2014/main" xmlns="" id="{A5783603-C434-4DBE-AFA0-DD9CBA3DA584}"/>
              </a:ext>
            </a:extLst>
          </p:cNvPr>
          <p:cNvSpPr txBox="1"/>
          <p:nvPr/>
        </p:nvSpPr>
        <p:spPr>
          <a:xfrm>
            <a:off x="907976" y="292746"/>
            <a:ext cx="2067957" cy="461665"/>
          </a:xfrm>
          <a:prstGeom prst="rect">
            <a:avLst/>
          </a:prstGeom>
          <a:noFill/>
        </p:spPr>
        <p:txBody>
          <a:bodyPr wrap="square" rtlCol="0">
            <a:spAutoFit/>
          </a:bodyPr>
          <a:lstStyle/>
          <a:p>
            <a:r>
              <a:rPr lang="zh-CN" altLang="en-US" sz="2400" dirty="0" smtClean="0">
                <a:latin typeface="方正兰亭准黑_GBK" panose="02000000000000000000" pitchFamily="2" charset="-122"/>
                <a:ea typeface="方正兰亭准黑_GBK" panose="02000000000000000000" pitchFamily="2" charset="-122"/>
              </a:rPr>
              <a:t>完成項目之二</a:t>
            </a:r>
            <a:endParaRPr lang="zh-CN" altLang="en-US" sz="2400" dirty="0">
              <a:latin typeface="方正兰亭准黑_GBK" panose="02000000000000000000" pitchFamily="2" charset="-122"/>
              <a:ea typeface="方正兰亭准黑_GBK" panose="02000000000000000000" pitchFamily="2" charset="-122"/>
            </a:endParaRPr>
          </a:p>
        </p:txBody>
      </p:sp>
      <p:sp>
        <p:nvSpPr>
          <p:cNvPr id="9" name="矩形 8">
            <a:extLst>
              <a:ext uri="{FF2B5EF4-FFF2-40B4-BE49-F238E27FC236}">
                <a16:creationId xmlns:a16="http://schemas.microsoft.com/office/drawing/2014/main" xmlns="" id="{2A14C263-8B07-4379-99CE-57706052F6E9}"/>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gency FB" panose="020B0503020202020204" pitchFamily="34" charset="0"/>
              </a:rPr>
              <a:t>03</a:t>
            </a:r>
            <a:endParaRPr lang="zh-CN" altLang="en-US" sz="2000" dirty="0">
              <a:latin typeface="Agency FB" panose="020B0503020202020204" pitchFamily="34" charset="0"/>
            </a:endParaRPr>
          </a:p>
        </p:txBody>
      </p:sp>
      <p:cxnSp>
        <p:nvCxnSpPr>
          <p:cNvPr id="10" name="直接连接符 9">
            <a:extLst>
              <a:ext uri="{FF2B5EF4-FFF2-40B4-BE49-F238E27FC236}">
                <a16:creationId xmlns:a16="http://schemas.microsoft.com/office/drawing/2014/main" xmlns="" id="{AFF2AFDE-42A1-4C6C-8040-4E043DCB33BF}"/>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xmlns="" id="{D47AD974-D4CD-4ABA-9B99-D6E697E2ECFC}"/>
              </a:ext>
            </a:extLst>
          </p:cNvPr>
          <p:cNvGrpSpPr/>
          <p:nvPr/>
        </p:nvGrpSpPr>
        <p:grpSpPr>
          <a:xfrm>
            <a:off x="6836829" y="219003"/>
            <a:ext cx="2812751" cy="584775"/>
            <a:chOff x="6836829" y="219003"/>
            <a:chExt cx="2812751" cy="584775"/>
          </a:xfrm>
        </p:grpSpPr>
        <p:sp>
          <p:nvSpPr>
            <p:cNvPr id="12" name="TextBox 20">
              <a:extLst>
                <a:ext uri="{FF2B5EF4-FFF2-40B4-BE49-F238E27FC236}">
                  <a16:creationId xmlns:a16="http://schemas.microsoft.com/office/drawing/2014/main" xmlns="" id="{7F242925-21B6-4AA8-AD25-37E51695FA58}"/>
                </a:ext>
              </a:extLst>
            </p:cNvPr>
            <p:cNvSpPr txBox="1"/>
            <p:nvPr/>
          </p:nvSpPr>
          <p:spPr>
            <a:xfrm>
              <a:off x="6836829" y="219003"/>
              <a:ext cx="2067957" cy="584775"/>
            </a:xfrm>
            <a:prstGeom prst="rect">
              <a:avLst/>
            </a:prstGeom>
            <a:noFill/>
          </p:spPr>
          <p:txBody>
            <a:bodyPr wrap="square" rtlCol="0">
              <a:spAutoFit/>
            </a:bodyPr>
            <a:lstStyle/>
            <a:p>
              <a:r>
                <a:rPr lang="en-US" altLang="zh-CN" sz="3200" dirty="0">
                  <a:solidFill>
                    <a:srgbClr val="19B49B"/>
                  </a:solidFill>
                  <a:latin typeface="Agency FB" panose="020B0503020202020204" pitchFamily="34" charset="0"/>
                  <a:ea typeface="方正兰亭准黑_GBK" panose="02000000000000000000" pitchFamily="2" charset="-122"/>
                </a:rPr>
                <a:t>LOGO</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13" name="TextBox 20">
              <a:extLst>
                <a:ext uri="{FF2B5EF4-FFF2-40B4-BE49-F238E27FC236}">
                  <a16:creationId xmlns:a16="http://schemas.microsoft.com/office/drawing/2014/main" xmlns="" id="{12EC53DE-CE38-41AC-9FEB-DC8F6785D724}"/>
                </a:ext>
              </a:extLst>
            </p:cNvPr>
            <p:cNvSpPr txBox="1"/>
            <p:nvPr/>
          </p:nvSpPr>
          <p:spPr>
            <a:xfrm>
              <a:off x="7581623" y="322241"/>
              <a:ext cx="2067957" cy="276999"/>
            </a:xfrm>
            <a:prstGeom prst="rect">
              <a:avLst/>
            </a:prstGeom>
            <a:noFill/>
          </p:spPr>
          <p:txBody>
            <a:bodyPr wrap="square" rtlCol="0">
              <a:spAutoFit/>
            </a:bodyPr>
            <a:lstStyle/>
            <a:p>
              <a:r>
                <a:rPr lang="zh-CN" altLang="en-US" sz="1200" dirty="0" smtClean="0">
                  <a:latin typeface="Agency FB" panose="020B0503020202020204" pitchFamily="34" charset="0"/>
                  <a:ea typeface="方正兰亭准黑_GBK" panose="02000000000000000000" pitchFamily="2" charset="-122"/>
                </a:rPr>
                <a:t>您的公司名稱</a:t>
              </a:r>
              <a:endParaRPr lang="zh-CN" altLang="en-US" sz="1200" dirty="0">
                <a:latin typeface="Agency FB" panose="020B0503020202020204" pitchFamily="34" charset="0"/>
                <a:ea typeface="方正兰亭准黑_GBK" panose="02000000000000000000" pitchFamily="2" charset="-122"/>
              </a:endParaRPr>
            </a:p>
          </p:txBody>
        </p:sp>
        <p:sp>
          <p:nvSpPr>
            <p:cNvPr id="14" name="TextBox 20">
              <a:extLst>
                <a:ext uri="{FF2B5EF4-FFF2-40B4-BE49-F238E27FC236}">
                  <a16:creationId xmlns:a16="http://schemas.microsoft.com/office/drawing/2014/main" xmlns="" id="{3DFAFFA4-DDC8-440F-BAA0-9ACE33ADB935}"/>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YOUR COMPANY NAME</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15" name="任意多边形: 形状 14">
            <a:extLst>
              <a:ext uri="{FF2B5EF4-FFF2-40B4-BE49-F238E27FC236}">
                <a16:creationId xmlns:a16="http://schemas.microsoft.com/office/drawing/2014/main" xmlns="" id="{B9CA7B0C-D040-4855-B09E-87BCADACDDB0}"/>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79535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
                                        <p:tgtEl>
                                          <p:spTgt spid="15"/>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300"/>
                                        <p:tgtEl>
                                          <p:spTgt spid="10"/>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400" fill="hold"/>
                                        <p:tgtEl>
                                          <p:spTgt spid="9"/>
                                        </p:tgtEl>
                                        <p:attrNameLst>
                                          <p:attrName>ppt_x</p:attrName>
                                        </p:attrNameLst>
                                      </p:cBhvr>
                                      <p:tavLst>
                                        <p:tav tm="0">
                                          <p:val>
                                            <p:strVal val="0-#ppt_w/2"/>
                                          </p:val>
                                        </p:tav>
                                        <p:tav tm="100000">
                                          <p:val>
                                            <p:strVal val="#ppt_x"/>
                                          </p:val>
                                        </p:tav>
                                      </p:tavLst>
                                    </p:anim>
                                    <p:anim calcmode="lin" valueType="num">
                                      <p:cBhvr additive="base">
                                        <p:cTn id="15" dur="4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 calcmode="lin" valueType="num">
                                      <p:cBhvr additive="base">
                                        <p:cTn id="19" dur="400" fill="hold"/>
                                        <p:tgtEl>
                                          <p:spTgt spid="8"/>
                                        </p:tgtEl>
                                        <p:attrNameLst>
                                          <p:attrName>ppt_x</p:attrName>
                                        </p:attrNameLst>
                                      </p:cBhvr>
                                      <p:tavLst>
                                        <p:tav tm="0">
                                          <p:val>
                                            <p:strVal val="0-#ppt_w/2"/>
                                          </p:val>
                                        </p:tav>
                                        <p:tav tm="100000">
                                          <p:val>
                                            <p:strVal val="#ppt_x"/>
                                          </p:val>
                                        </p:tav>
                                      </p:tavLst>
                                    </p:anim>
                                    <p:anim calcmode="lin" valueType="num">
                                      <p:cBhvr additive="base">
                                        <p:cTn id="20" dur="400" fill="hold"/>
                                        <p:tgtEl>
                                          <p:spTgt spid="8"/>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400"/>
                                        <p:tgtEl>
                                          <p:spTgt spid="11"/>
                                        </p:tgtEl>
                                      </p:cBhvr>
                                    </p:animEffect>
                                  </p:childTnLst>
                                </p:cTn>
                              </p:par>
                            </p:childTnLst>
                          </p:cTn>
                        </p:par>
                        <p:par>
                          <p:cTn id="24" fill="hold">
                            <p:stCondLst>
                              <p:cond delay="102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152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202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2520"/>
                            </p:stCondLst>
                            <p:childTnLst>
                              <p:par>
                                <p:cTn id="37" presetID="22" presetClass="entr" presetSubtype="1"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childTnLst>
                          </p:cTn>
                        </p:par>
                        <p:par>
                          <p:cTn id="40" fill="hold">
                            <p:stCondLst>
                              <p:cond delay="3020"/>
                            </p:stCondLst>
                            <p:childTnLst>
                              <p:par>
                                <p:cTn id="41" presetID="16" presetClass="entr" presetSubtype="21"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par>
                          <p:cTn id="44" fill="hold">
                            <p:stCondLst>
                              <p:cond delay="3520"/>
                            </p:stCondLst>
                            <p:childTnLst>
                              <p:par>
                                <p:cTn id="45" presetID="16" presetClass="entr" presetSubtype="2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p:bldP spid="9"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AA095966-1BD5-4B50-996E-F679079EB9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8452" y="1087253"/>
            <a:ext cx="3096344" cy="228098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xmlns="" id="{16178D2E-1E2F-4B9C-A966-9F8DFEE6E735}"/>
              </a:ext>
            </a:extLst>
          </p:cNvPr>
          <p:cNvSpPr/>
          <p:nvPr/>
        </p:nvSpPr>
        <p:spPr>
          <a:xfrm>
            <a:off x="663176" y="3481595"/>
            <a:ext cx="3096344" cy="858911"/>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smtClean="0">
                <a:solidFill>
                  <a:schemeClr val="bg1"/>
                </a:solidFill>
                <a:latin typeface="微软雅黑" pitchFamily="34" charset="-122"/>
                <a:ea typeface="微软雅黑" pitchFamily="34" charset="-122"/>
              </a:rPr>
              <a:t>別墅群樣板項目</a:t>
            </a:r>
            <a:endParaRPr lang="en-US" altLang="zh-CN" sz="3200" dirty="0">
              <a:solidFill>
                <a:schemeClr val="bg1"/>
              </a:solidFill>
              <a:latin typeface="微软雅黑" pitchFamily="34" charset="-122"/>
              <a:ea typeface="微软雅黑" pitchFamily="34" charset="-122"/>
            </a:endParaRPr>
          </a:p>
        </p:txBody>
      </p:sp>
      <p:grpSp>
        <p:nvGrpSpPr>
          <p:cNvPr id="4" name="组合 3">
            <a:extLst>
              <a:ext uri="{FF2B5EF4-FFF2-40B4-BE49-F238E27FC236}">
                <a16:creationId xmlns:a16="http://schemas.microsoft.com/office/drawing/2014/main" xmlns="" id="{B85E2116-9023-458F-BBA0-133C6277B8F0}"/>
              </a:ext>
            </a:extLst>
          </p:cNvPr>
          <p:cNvGrpSpPr/>
          <p:nvPr/>
        </p:nvGrpSpPr>
        <p:grpSpPr>
          <a:xfrm>
            <a:off x="4370829" y="1274874"/>
            <a:ext cx="3933010" cy="149652"/>
            <a:chOff x="4906190" y="1416527"/>
            <a:chExt cx="3933010" cy="166280"/>
          </a:xfrm>
          <a:solidFill>
            <a:srgbClr val="00544A"/>
          </a:solidFill>
        </p:grpSpPr>
        <p:sp>
          <p:nvSpPr>
            <p:cNvPr id="5" name="矩形 4">
              <a:extLst>
                <a:ext uri="{FF2B5EF4-FFF2-40B4-BE49-F238E27FC236}">
                  <a16:creationId xmlns:a16="http://schemas.microsoft.com/office/drawing/2014/main" xmlns="" id="{E515C7BC-44CD-4C78-B8B6-1974F229E4AA}"/>
                </a:ext>
              </a:extLst>
            </p:cNvPr>
            <p:cNvSpPr/>
            <p:nvPr/>
          </p:nvSpPr>
          <p:spPr>
            <a:xfrm>
              <a:off x="4906190" y="1416527"/>
              <a:ext cx="166280" cy="166280"/>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6" name="直接连接符 5">
              <a:extLst>
                <a:ext uri="{FF2B5EF4-FFF2-40B4-BE49-F238E27FC236}">
                  <a16:creationId xmlns:a16="http://schemas.microsoft.com/office/drawing/2014/main" xmlns="" id="{D496F8B5-23A8-498E-A72C-E26FAB5B83F2}"/>
                </a:ext>
              </a:extLst>
            </p:cNvPr>
            <p:cNvCxnSpPr>
              <a:stCxn id="5" idx="3"/>
            </p:cNvCxnSpPr>
            <p:nvPr/>
          </p:nvCxnSpPr>
          <p:spPr>
            <a:xfrm>
              <a:off x="5072470" y="1499667"/>
              <a:ext cx="3766730" cy="0"/>
            </a:xfrm>
            <a:prstGeom prst="line">
              <a:avLst/>
            </a:prstGeom>
            <a:grpFill/>
            <a:ln>
              <a:solidFill>
                <a:srgbClr val="19B49B"/>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7" name="组合 6">
            <a:extLst>
              <a:ext uri="{FF2B5EF4-FFF2-40B4-BE49-F238E27FC236}">
                <a16:creationId xmlns:a16="http://schemas.microsoft.com/office/drawing/2014/main" xmlns="" id="{A512652F-6582-4BCA-A904-CDDE2B2996E8}"/>
              </a:ext>
            </a:extLst>
          </p:cNvPr>
          <p:cNvGrpSpPr/>
          <p:nvPr/>
        </p:nvGrpSpPr>
        <p:grpSpPr>
          <a:xfrm>
            <a:off x="4370829" y="2420669"/>
            <a:ext cx="3933010" cy="149652"/>
            <a:chOff x="4906190" y="2727732"/>
            <a:chExt cx="3933010" cy="166280"/>
          </a:xfrm>
          <a:solidFill>
            <a:srgbClr val="00544A"/>
          </a:solidFill>
        </p:grpSpPr>
        <p:sp>
          <p:nvSpPr>
            <p:cNvPr id="8" name="矩形 7">
              <a:extLst>
                <a:ext uri="{FF2B5EF4-FFF2-40B4-BE49-F238E27FC236}">
                  <a16:creationId xmlns:a16="http://schemas.microsoft.com/office/drawing/2014/main" xmlns="" id="{878445E8-BA7F-4B65-A535-F940C274418C}"/>
                </a:ext>
              </a:extLst>
            </p:cNvPr>
            <p:cNvSpPr/>
            <p:nvPr/>
          </p:nvSpPr>
          <p:spPr>
            <a:xfrm>
              <a:off x="4906190" y="2727732"/>
              <a:ext cx="166280" cy="166280"/>
            </a:xfrm>
            <a:prstGeom prst="rect">
              <a:avLst/>
            </a:prstGeom>
            <a:solidFill>
              <a:srgbClr val="5358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cxnSp>
          <p:nvCxnSpPr>
            <p:cNvPr id="9" name="直接连接符 8">
              <a:extLst>
                <a:ext uri="{FF2B5EF4-FFF2-40B4-BE49-F238E27FC236}">
                  <a16:creationId xmlns:a16="http://schemas.microsoft.com/office/drawing/2014/main" xmlns="" id="{81D1E1E6-A279-4EFC-B867-8419003A9E73}"/>
                </a:ext>
              </a:extLst>
            </p:cNvPr>
            <p:cNvCxnSpPr>
              <a:stCxn id="8" idx="3"/>
            </p:cNvCxnSpPr>
            <p:nvPr/>
          </p:nvCxnSpPr>
          <p:spPr>
            <a:xfrm>
              <a:off x="5072470" y="2810872"/>
              <a:ext cx="3766730" cy="0"/>
            </a:xfrm>
            <a:prstGeom prst="line">
              <a:avLst/>
            </a:prstGeom>
            <a:grpFill/>
            <a:ln>
              <a:solidFill>
                <a:srgbClr val="53585F"/>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0" name="组合 9">
            <a:extLst>
              <a:ext uri="{FF2B5EF4-FFF2-40B4-BE49-F238E27FC236}">
                <a16:creationId xmlns:a16="http://schemas.microsoft.com/office/drawing/2014/main" xmlns="" id="{024FB677-9CAD-487D-98B1-F5280AFF33E7}"/>
              </a:ext>
            </a:extLst>
          </p:cNvPr>
          <p:cNvGrpSpPr/>
          <p:nvPr/>
        </p:nvGrpSpPr>
        <p:grpSpPr>
          <a:xfrm>
            <a:off x="4370829" y="3449369"/>
            <a:ext cx="3933010" cy="149652"/>
            <a:chOff x="4906190" y="3870732"/>
            <a:chExt cx="3933010" cy="166280"/>
          </a:xfrm>
          <a:solidFill>
            <a:srgbClr val="00544A"/>
          </a:solidFill>
        </p:grpSpPr>
        <p:sp>
          <p:nvSpPr>
            <p:cNvPr id="11" name="矩形 10">
              <a:extLst>
                <a:ext uri="{FF2B5EF4-FFF2-40B4-BE49-F238E27FC236}">
                  <a16:creationId xmlns:a16="http://schemas.microsoft.com/office/drawing/2014/main" xmlns="" id="{FBA0C528-4B01-4B5D-9F62-851BD4B5FB24}"/>
                </a:ext>
              </a:extLst>
            </p:cNvPr>
            <p:cNvSpPr/>
            <p:nvPr/>
          </p:nvSpPr>
          <p:spPr>
            <a:xfrm>
              <a:off x="4906190" y="3870732"/>
              <a:ext cx="166280" cy="166280"/>
            </a:xfrm>
            <a:prstGeom prst="rect">
              <a:avLst/>
            </a:prstGeom>
            <a:solidFill>
              <a:srgbClr val="959AA2"/>
            </a:solidFill>
            <a:ln>
              <a:solidFill>
                <a:srgbClr val="959A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cxnSp>
          <p:nvCxnSpPr>
            <p:cNvPr id="12" name="直接连接符 11">
              <a:extLst>
                <a:ext uri="{FF2B5EF4-FFF2-40B4-BE49-F238E27FC236}">
                  <a16:creationId xmlns:a16="http://schemas.microsoft.com/office/drawing/2014/main" xmlns="" id="{36BF0499-E23E-4D3C-8591-3DD6E323A2EA}"/>
                </a:ext>
              </a:extLst>
            </p:cNvPr>
            <p:cNvCxnSpPr/>
            <p:nvPr/>
          </p:nvCxnSpPr>
          <p:spPr>
            <a:xfrm>
              <a:off x="5072470" y="3941172"/>
              <a:ext cx="3766730" cy="0"/>
            </a:xfrm>
            <a:prstGeom prst="line">
              <a:avLst/>
            </a:prstGeom>
            <a:grpFill/>
            <a:ln>
              <a:solidFill>
                <a:srgbClr val="959AA2"/>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3" name="TextBox 72">
            <a:extLst>
              <a:ext uri="{FF2B5EF4-FFF2-40B4-BE49-F238E27FC236}">
                <a16:creationId xmlns:a16="http://schemas.microsoft.com/office/drawing/2014/main" xmlns="" id="{F13A7151-51AF-43A0-AA08-0D19CCA6585F}"/>
              </a:ext>
            </a:extLst>
          </p:cNvPr>
          <p:cNvSpPr txBox="1"/>
          <p:nvPr/>
        </p:nvSpPr>
        <p:spPr>
          <a:xfrm>
            <a:off x="4370830" y="1462314"/>
            <a:ext cx="3933010" cy="625171"/>
          </a:xfrm>
          <a:prstGeom prst="rect">
            <a:avLst/>
          </a:prstGeom>
          <a:noFill/>
        </p:spPr>
        <p:txBody>
          <a:bodyPr wrap="square" rtlCol="0">
            <a:spAutoFit/>
          </a:bodyPr>
          <a:lstStyle/>
          <a:p>
            <a:pPr algn="just">
              <a:lnSpc>
                <a:spcPct val="130000"/>
              </a:lnSpc>
            </a:pPr>
            <a:r>
              <a:rPr lang="zh-CN" altLang="en-US" sz="14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en-US" altLang="zh-CN" sz="1400" dirty="0">
              <a:latin typeface="微软雅黑" pitchFamily="34" charset="-122"/>
              <a:ea typeface="微软雅黑" pitchFamily="34" charset="-122"/>
            </a:endParaRPr>
          </a:p>
        </p:txBody>
      </p:sp>
      <p:sp>
        <p:nvSpPr>
          <p:cNvPr id="14" name="TextBox 73">
            <a:extLst>
              <a:ext uri="{FF2B5EF4-FFF2-40B4-BE49-F238E27FC236}">
                <a16:creationId xmlns:a16="http://schemas.microsoft.com/office/drawing/2014/main" xmlns="" id="{F046337C-9627-4369-922C-AF80429A2FB5}"/>
              </a:ext>
            </a:extLst>
          </p:cNvPr>
          <p:cNvSpPr txBox="1"/>
          <p:nvPr/>
        </p:nvSpPr>
        <p:spPr>
          <a:xfrm>
            <a:off x="4370830" y="2602477"/>
            <a:ext cx="3933010" cy="625171"/>
          </a:xfrm>
          <a:prstGeom prst="rect">
            <a:avLst/>
          </a:prstGeom>
          <a:noFill/>
        </p:spPr>
        <p:txBody>
          <a:bodyPr wrap="square" rtlCol="0">
            <a:spAutoFit/>
          </a:bodyPr>
          <a:lstStyle/>
          <a:p>
            <a:pPr algn="just">
              <a:lnSpc>
                <a:spcPct val="130000"/>
              </a:lnSpc>
            </a:pPr>
            <a:r>
              <a:rPr lang="zh-CN" altLang="en-US" sz="14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en-US" altLang="zh-CN" sz="1400" dirty="0">
              <a:latin typeface="微软雅黑" pitchFamily="34" charset="-122"/>
              <a:ea typeface="微软雅黑" pitchFamily="34" charset="-122"/>
            </a:endParaRPr>
          </a:p>
        </p:txBody>
      </p:sp>
      <p:sp>
        <p:nvSpPr>
          <p:cNvPr id="15" name="TextBox 74">
            <a:extLst>
              <a:ext uri="{FF2B5EF4-FFF2-40B4-BE49-F238E27FC236}">
                <a16:creationId xmlns:a16="http://schemas.microsoft.com/office/drawing/2014/main" xmlns="" id="{A320C07D-53FA-4F6B-B245-639C48C95599}"/>
              </a:ext>
            </a:extLst>
          </p:cNvPr>
          <p:cNvSpPr txBox="1"/>
          <p:nvPr/>
        </p:nvSpPr>
        <p:spPr>
          <a:xfrm>
            <a:off x="4370830" y="3664857"/>
            <a:ext cx="3933010" cy="625171"/>
          </a:xfrm>
          <a:prstGeom prst="rect">
            <a:avLst/>
          </a:prstGeom>
          <a:noFill/>
        </p:spPr>
        <p:txBody>
          <a:bodyPr wrap="square" rtlCol="0">
            <a:spAutoFit/>
          </a:bodyPr>
          <a:lstStyle/>
          <a:p>
            <a:pPr algn="just">
              <a:lnSpc>
                <a:spcPct val="130000"/>
              </a:lnSpc>
            </a:pPr>
            <a:r>
              <a:rPr lang="zh-CN" altLang="en-US" sz="14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en-US" altLang="zh-CN" sz="1400" dirty="0">
              <a:latin typeface="微软雅黑" pitchFamily="34" charset="-122"/>
              <a:ea typeface="微软雅黑" pitchFamily="34" charset="-122"/>
            </a:endParaRPr>
          </a:p>
        </p:txBody>
      </p:sp>
      <p:sp>
        <p:nvSpPr>
          <p:cNvPr id="16" name="TextBox 20">
            <a:extLst>
              <a:ext uri="{FF2B5EF4-FFF2-40B4-BE49-F238E27FC236}">
                <a16:creationId xmlns:a16="http://schemas.microsoft.com/office/drawing/2014/main" xmlns="" id="{4DE885C2-320C-4678-B566-C00A28EBC4E5}"/>
              </a:ext>
            </a:extLst>
          </p:cNvPr>
          <p:cNvSpPr txBox="1"/>
          <p:nvPr/>
        </p:nvSpPr>
        <p:spPr>
          <a:xfrm>
            <a:off x="907976" y="292746"/>
            <a:ext cx="2067957" cy="461665"/>
          </a:xfrm>
          <a:prstGeom prst="rect">
            <a:avLst/>
          </a:prstGeom>
          <a:noFill/>
        </p:spPr>
        <p:txBody>
          <a:bodyPr wrap="square" rtlCol="0">
            <a:spAutoFit/>
          </a:bodyPr>
          <a:lstStyle/>
          <a:p>
            <a:r>
              <a:rPr lang="zh-CN" altLang="en-US" sz="2400" dirty="0" smtClean="0">
                <a:latin typeface="方正兰亭准黑_GBK" panose="02000000000000000000" pitchFamily="2" charset="-122"/>
                <a:ea typeface="方正兰亭准黑_GBK" panose="02000000000000000000" pitchFamily="2" charset="-122"/>
              </a:rPr>
              <a:t>完成項目之三</a:t>
            </a:r>
            <a:endParaRPr lang="zh-CN" altLang="en-US" sz="2400" dirty="0">
              <a:latin typeface="方正兰亭准黑_GBK" panose="02000000000000000000" pitchFamily="2" charset="-122"/>
              <a:ea typeface="方正兰亭准黑_GBK" panose="02000000000000000000" pitchFamily="2" charset="-122"/>
            </a:endParaRPr>
          </a:p>
        </p:txBody>
      </p:sp>
      <p:sp>
        <p:nvSpPr>
          <p:cNvPr id="17" name="矩形 16">
            <a:extLst>
              <a:ext uri="{FF2B5EF4-FFF2-40B4-BE49-F238E27FC236}">
                <a16:creationId xmlns:a16="http://schemas.microsoft.com/office/drawing/2014/main" xmlns="" id="{BCD658D9-F19D-4A50-B255-5472B456C50F}"/>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gency FB" panose="020B0503020202020204" pitchFamily="34" charset="0"/>
              </a:rPr>
              <a:t>03</a:t>
            </a:r>
            <a:endParaRPr lang="zh-CN" altLang="en-US" sz="2000" dirty="0">
              <a:latin typeface="Agency FB" panose="020B0503020202020204" pitchFamily="34" charset="0"/>
            </a:endParaRPr>
          </a:p>
        </p:txBody>
      </p:sp>
      <p:cxnSp>
        <p:nvCxnSpPr>
          <p:cNvPr id="18" name="直接连接符 17">
            <a:extLst>
              <a:ext uri="{FF2B5EF4-FFF2-40B4-BE49-F238E27FC236}">
                <a16:creationId xmlns:a16="http://schemas.microsoft.com/office/drawing/2014/main" xmlns="" id="{DAE6F062-8072-49DF-B478-D00945DD12BF}"/>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19" name="组合 18">
            <a:extLst>
              <a:ext uri="{FF2B5EF4-FFF2-40B4-BE49-F238E27FC236}">
                <a16:creationId xmlns:a16="http://schemas.microsoft.com/office/drawing/2014/main" xmlns="" id="{18E0647A-33BB-44EE-8AFA-A48D77A5BC53}"/>
              </a:ext>
            </a:extLst>
          </p:cNvPr>
          <p:cNvGrpSpPr/>
          <p:nvPr/>
        </p:nvGrpSpPr>
        <p:grpSpPr>
          <a:xfrm>
            <a:off x="6836829" y="219003"/>
            <a:ext cx="2812751" cy="584775"/>
            <a:chOff x="6836829" y="219003"/>
            <a:chExt cx="2812751" cy="584775"/>
          </a:xfrm>
        </p:grpSpPr>
        <p:sp>
          <p:nvSpPr>
            <p:cNvPr id="20" name="TextBox 20">
              <a:extLst>
                <a:ext uri="{FF2B5EF4-FFF2-40B4-BE49-F238E27FC236}">
                  <a16:creationId xmlns:a16="http://schemas.microsoft.com/office/drawing/2014/main" xmlns="" id="{D0CE952C-74FF-4FF8-A2CC-423BF1FB5587}"/>
                </a:ext>
              </a:extLst>
            </p:cNvPr>
            <p:cNvSpPr txBox="1"/>
            <p:nvPr/>
          </p:nvSpPr>
          <p:spPr>
            <a:xfrm>
              <a:off x="6836829" y="219003"/>
              <a:ext cx="2067957" cy="584775"/>
            </a:xfrm>
            <a:prstGeom prst="rect">
              <a:avLst/>
            </a:prstGeom>
            <a:noFill/>
          </p:spPr>
          <p:txBody>
            <a:bodyPr wrap="square" rtlCol="0">
              <a:spAutoFit/>
            </a:bodyPr>
            <a:lstStyle/>
            <a:p>
              <a:r>
                <a:rPr lang="en-US" altLang="zh-CN" sz="3200" dirty="0">
                  <a:solidFill>
                    <a:srgbClr val="19B49B"/>
                  </a:solidFill>
                  <a:latin typeface="Agency FB" panose="020B0503020202020204" pitchFamily="34" charset="0"/>
                  <a:ea typeface="方正兰亭准黑_GBK" panose="02000000000000000000" pitchFamily="2" charset="-122"/>
                </a:rPr>
                <a:t>LOGO</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1" name="TextBox 20">
              <a:extLst>
                <a:ext uri="{FF2B5EF4-FFF2-40B4-BE49-F238E27FC236}">
                  <a16:creationId xmlns:a16="http://schemas.microsoft.com/office/drawing/2014/main" xmlns="" id="{9D893498-6351-4B88-B871-ABCC0C006557}"/>
                </a:ext>
              </a:extLst>
            </p:cNvPr>
            <p:cNvSpPr txBox="1"/>
            <p:nvPr/>
          </p:nvSpPr>
          <p:spPr>
            <a:xfrm>
              <a:off x="7581623" y="322241"/>
              <a:ext cx="2067957" cy="276999"/>
            </a:xfrm>
            <a:prstGeom prst="rect">
              <a:avLst/>
            </a:prstGeom>
            <a:noFill/>
          </p:spPr>
          <p:txBody>
            <a:bodyPr wrap="square" rtlCol="0">
              <a:spAutoFit/>
            </a:bodyPr>
            <a:lstStyle/>
            <a:p>
              <a:r>
                <a:rPr lang="zh-CN" altLang="en-US" sz="1200" dirty="0" smtClean="0">
                  <a:latin typeface="Agency FB" panose="020B0503020202020204" pitchFamily="34" charset="0"/>
                  <a:ea typeface="方正兰亭准黑_GBK" panose="02000000000000000000" pitchFamily="2" charset="-122"/>
                </a:rPr>
                <a:t>您的公司名稱</a:t>
              </a:r>
              <a:endParaRPr lang="zh-CN" altLang="en-US" sz="1200" dirty="0">
                <a:latin typeface="Agency FB" panose="020B0503020202020204" pitchFamily="34" charset="0"/>
                <a:ea typeface="方正兰亭准黑_GBK" panose="02000000000000000000" pitchFamily="2" charset="-122"/>
              </a:endParaRPr>
            </a:p>
          </p:txBody>
        </p:sp>
        <p:sp>
          <p:nvSpPr>
            <p:cNvPr id="22" name="TextBox 20">
              <a:extLst>
                <a:ext uri="{FF2B5EF4-FFF2-40B4-BE49-F238E27FC236}">
                  <a16:creationId xmlns:a16="http://schemas.microsoft.com/office/drawing/2014/main" xmlns="" id="{5C641DC6-2F23-46D6-8237-58E5C74B9220}"/>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YOUR COMPANY NAME</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3" name="任意多边形: 形状 22">
            <a:extLst>
              <a:ext uri="{FF2B5EF4-FFF2-40B4-BE49-F238E27FC236}">
                <a16:creationId xmlns:a16="http://schemas.microsoft.com/office/drawing/2014/main" xmlns="" id="{E4D48892-BB5C-4E84-9BFA-C613126B982D}"/>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89710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
                                        <p:tgtEl>
                                          <p:spTgt spid="23"/>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300"/>
                                        <p:tgtEl>
                                          <p:spTgt spid="18"/>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400" fill="hold"/>
                                        <p:tgtEl>
                                          <p:spTgt spid="17"/>
                                        </p:tgtEl>
                                        <p:attrNameLst>
                                          <p:attrName>ppt_x</p:attrName>
                                        </p:attrNameLst>
                                      </p:cBhvr>
                                      <p:tavLst>
                                        <p:tav tm="0">
                                          <p:val>
                                            <p:strVal val="0-#ppt_w/2"/>
                                          </p:val>
                                        </p:tav>
                                        <p:tav tm="100000">
                                          <p:val>
                                            <p:strVal val="#ppt_x"/>
                                          </p:val>
                                        </p:tav>
                                      </p:tavLst>
                                    </p:anim>
                                    <p:anim calcmode="lin" valueType="num">
                                      <p:cBhvr additive="base">
                                        <p:cTn id="15" dur="4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400" fill="hold"/>
                                        <p:tgtEl>
                                          <p:spTgt spid="16"/>
                                        </p:tgtEl>
                                        <p:attrNameLst>
                                          <p:attrName>ppt_x</p:attrName>
                                        </p:attrNameLst>
                                      </p:cBhvr>
                                      <p:tavLst>
                                        <p:tav tm="0">
                                          <p:val>
                                            <p:strVal val="0-#ppt_w/2"/>
                                          </p:val>
                                        </p:tav>
                                        <p:tav tm="100000">
                                          <p:val>
                                            <p:strVal val="#ppt_x"/>
                                          </p:val>
                                        </p:tav>
                                      </p:tavLst>
                                    </p:anim>
                                    <p:anim calcmode="lin" valueType="num">
                                      <p:cBhvr additive="base">
                                        <p:cTn id="20" dur="400" fill="hold"/>
                                        <p:tgtEl>
                                          <p:spTgt spid="16"/>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400"/>
                                        <p:tgtEl>
                                          <p:spTgt spid="19"/>
                                        </p:tgtEl>
                                      </p:cBhvr>
                                    </p:animEffect>
                                  </p:childTnLst>
                                </p:cTn>
                              </p:par>
                            </p:childTnLst>
                          </p:cTn>
                        </p:par>
                        <p:par>
                          <p:cTn id="24" fill="hold">
                            <p:stCondLst>
                              <p:cond delay="102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152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202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2520"/>
                            </p:stCondLst>
                            <p:childTnLst>
                              <p:par>
                                <p:cTn id="37" presetID="16" presetClass="entr" presetSubtype="2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par>
                          <p:cTn id="40" fill="hold">
                            <p:stCondLst>
                              <p:cond delay="3020"/>
                            </p:stCondLst>
                            <p:childTnLst>
                              <p:par>
                                <p:cTn id="41" presetID="22" presetClass="entr" presetSubtype="8"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3520"/>
                            </p:stCondLst>
                            <p:childTnLst>
                              <p:par>
                                <p:cTn id="45" presetID="16" presetClass="entr" presetSubtype="2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par>
                          <p:cTn id="48" fill="hold">
                            <p:stCondLst>
                              <p:cond delay="4020"/>
                            </p:stCondLst>
                            <p:childTnLst>
                              <p:par>
                                <p:cTn id="49" presetID="22" presetClass="entr" presetSubtype="8"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4520"/>
                            </p:stCondLst>
                            <p:childTnLst>
                              <p:par>
                                <p:cTn id="53" presetID="16" presetClass="entr" presetSubtype="21"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4" grpId="0"/>
      <p:bldP spid="15" grpId="0"/>
      <p:bldP spid="16" grpId="0"/>
      <p:bldP spid="17"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4">
            <a:extLst>
              <a:ext uri="{FF2B5EF4-FFF2-40B4-BE49-F238E27FC236}">
                <a16:creationId xmlns:a16="http://schemas.microsoft.com/office/drawing/2014/main" xmlns="" id="{51D398E2-A5B8-4069-9143-FD7EAEDC0E3A}"/>
              </a:ext>
            </a:extLst>
          </p:cNvPr>
          <p:cNvSpPr txBox="1"/>
          <p:nvPr/>
        </p:nvSpPr>
        <p:spPr>
          <a:xfrm>
            <a:off x="1024866" y="3441456"/>
            <a:ext cx="825515" cy="459983"/>
          </a:xfrm>
          <a:prstGeom prst="rect">
            <a:avLst/>
          </a:prstGeom>
          <a:noFill/>
          <a:effectLst/>
        </p:spPr>
        <p:txBody>
          <a:bodyPr wrap="square" lIns="67168" tIns="33584" rIns="67168" bIns="33584"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pPr defTabSz="896090">
              <a:defRPr/>
            </a:pPr>
            <a:r>
              <a:rPr lang="zh-CN" altLang="en-US" sz="1274" dirty="0" smtClean="0">
                <a:solidFill>
                  <a:prstClr val="black">
                    <a:lumMod val="85000"/>
                    <a:lumOff val="15000"/>
                  </a:prstClr>
                </a:solidFill>
              </a:rPr>
              <a:t>點擊添加</a:t>
            </a:r>
            <a:endParaRPr lang="en-US" altLang="zh-CN" sz="1274" dirty="0">
              <a:solidFill>
                <a:prstClr val="black">
                  <a:lumMod val="85000"/>
                  <a:lumOff val="15000"/>
                </a:prstClr>
              </a:solidFill>
            </a:endParaRPr>
          </a:p>
          <a:p>
            <a:pPr defTabSz="896090">
              <a:defRPr/>
            </a:pPr>
            <a:r>
              <a:rPr lang="zh-CN" altLang="en-US" sz="1274" dirty="0">
                <a:solidFill>
                  <a:prstClr val="black">
                    <a:lumMod val="85000"/>
                    <a:lumOff val="15000"/>
                  </a:prstClr>
                </a:solidFill>
              </a:rPr>
              <a:t>文字</a:t>
            </a:r>
          </a:p>
        </p:txBody>
      </p:sp>
      <p:sp>
        <p:nvSpPr>
          <p:cNvPr id="3" name="TextBox 25">
            <a:extLst>
              <a:ext uri="{FF2B5EF4-FFF2-40B4-BE49-F238E27FC236}">
                <a16:creationId xmlns:a16="http://schemas.microsoft.com/office/drawing/2014/main" xmlns="" id="{66CB8772-A773-44F6-A077-B5ADF11BFC93}"/>
              </a:ext>
            </a:extLst>
          </p:cNvPr>
          <p:cNvSpPr txBox="1"/>
          <p:nvPr/>
        </p:nvSpPr>
        <p:spPr>
          <a:xfrm>
            <a:off x="2100634" y="2352108"/>
            <a:ext cx="1169478" cy="656062"/>
          </a:xfrm>
          <a:prstGeom prst="rect">
            <a:avLst/>
          </a:prstGeom>
          <a:noFill/>
          <a:effectLst/>
        </p:spPr>
        <p:txBody>
          <a:bodyPr wrap="square" lIns="67168" tIns="33584" rIns="67168" bIns="33584" rtlCol="0" anchor="ctr">
            <a:spAutoFit/>
          </a:bodyPr>
          <a:lstStyle/>
          <a:p>
            <a:pPr algn="ctr" defTabSz="896090">
              <a:defRPr/>
            </a:pPr>
            <a:r>
              <a:rPr lang="zh-CN" altLang="en-US" sz="1274" dirty="0" smtClean="0">
                <a:solidFill>
                  <a:prstClr val="black">
                    <a:lumMod val="85000"/>
                    <a:lumOff val="15000"/>
                  </a:prstClr>
                </a:solidFill>
                <a:latin typeface="微软雅黑" pitchFamily="34" charset="-122"/>
                <a:ea typeface="微软雅黑" pitchFamily="34" charset="-122"/>
              </a:rPr>
              <a:t>點擊添加</a:t>
            </a:r>
            <a:endParaRPr lang="en-US" altLang="zh-CN" sz="1274" dirty="0">
              <a:solidFill>
                <a:prstClr val="black">
                  <a:lumMod val="85000"/>
                  <a:lumOff val="15000"/>
                </a:prstClr>
              </a:solidFill>
              <a:latin typeface="微软雅黑" pitchFamily="34" charset="-122"/>
              <a:ea typeface="微软雅黑" pitchFamily="34" charset="-122"/>
            </a:endParaRPr>
          </a:p>
          <a:p>
            <a:pPr algn="ctr" defTabSz="896090">
              <a:defRPr/>
            </a:pPr>
            <a:r>
              <a:rPr lang="zh-CN" altLang="en-US" sz="1274" dirty="0" smtClean="0">
                <a:solidFill>
                  <a:prstClr val="black">
                    <a:lumMod val="85000"/>
                    <a:lumOff val="15000"/>
                  </a:prstClr>
                </a:solidFill>
                <a:latin typeface="微软雅黑" pitchFamily="34" charset="-122"/>
                <a:ea typeface="微软雅黑" pitchFamily="34" charset="-122"/>
              </a:rPr>
              <a:t>文字點擊添加</a:t>
            </a:r>
            <a:endParaRPr lang="en-US" altLang="zh-CN" sz="1274" dirty="0">
              <a:solidFill>
                <a:prstClr val="black">
                  <a:lumMod val="85000"/>
                  <a:lumOff val="15000"/>
                </a:prstClr>
              </a:solidFill>
              <a:latin typeface="微软雅黑" pitchFamily="34" charset="-122"/>
              <a:ea typeface="微软雅黑" pitchFamily="34" charset="-122"/>
            </a:endParaRPr>
          </a:p>
          <a:p>
            <a:pPr algn="ctr" defTabSz="896090">
              <a:defRPr/>
            </a:pPr>
            <a:r>
              <a:rPr lang="zh-CN" altLang="en-US" sz="1274" dirty="0">
                <a:solidFill>
                  <a:prstClr val="black">
                    <a:lumMod val="85000"/>
                    <a:lumOff val="15000"/>
                  </a:prstClr>
                </a:solidFill>
                <a:latin typeface="微软雅黑" pitchFamily="34" charset="-122"/>
                <a:ea typeface="微软雅黑" pitchFamily="34" charset="-122"/>
              </a:rPr>
              <a:t>文字</a:t>
            </a:r>
          </a:p>
        </p:txBody>
      </p:sp>
      <p:sp>
        <p:nvSpPr>
          <p:cNvPr id="4" name="TextBox 26">
            <a:extLst>
              <a:ext uri="{FF2B5EF4-FFF2-40B4-BE49-F238E27FC236}">
                <a16:creationId xmlns:a16="http://schemas.microsoft.com/office/drawing/2014/main" xmlns="" id="{4AE798FD-D879-4F42-9E1B-B7F62A3ED1BA}"/>
              </a:ext>
            </a:extLst>
          </p:cNvPr>
          <p:cNvSpPr txBox="1"/>
          <p:nvPr/>
        </p:nvSpPr>
        <p:spPr>
          <a:xfrm>
            <a:off x="3555023" y="3269599"/>
            <a:ext cx="825515" cy="459983"/>
          </a:xfrm>
          <a:prstGeom prst="rect">
            <a:avLst/>
          </a:prstGeom>
          <a:noFill/>
          <a:effectLst/>
        </p:spPr>
        <p:txBody>
          <a:bodyPr wrap="square" lIns="67168" tIns="33584" rIns="67168" bIns="33584"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pPr defTabSz="896090">
              <a:defRPr/>
            </a:pPr>
            <a:r>
              <a:rPr lang="zh-CN" altLang="en-US" sz="1274" dirty="0" smtClean="0">
                <a:solidFill>
                  <a:prstClr val="black">
                    <a:lumMod val="85000"/>
                    <a:lumOff val="15000"/>
                  </a:prstClr>
                </a:solidFill>
              </a:rPr>
              <a:t>點擊添加</a:t>
            </a:r>
            <a:endParaRPr lang="en-US" altLang="zh-CN" sz="1274" dirty="0">
              <a:solidFill>
                <a:prstClr val="black">
                  <a:lumMod val="85000"/>
                  <a:lumOff val="15000"/>
                </a:prstClr>
              </a:solidFill>
            </a:endParaRPr>
          </a:p>
          <a:p>
            <a:pPr defTabSz="896090">
              <a:defRPr/>
            </a:pPr>
            <a:r>
              <a:rPr lang="zh-CN" altLang="en-US" sz="1274" dirty="0">
                <a:solidFill>
                  <a:prstClr val="black">
                    <a:lumMod val="85000"/>
                    <a:lumOff val="15000"/>
                  </a:prstClr>
                </a:solidFill>
              </a:rPr>
              <a:t>文字</a:t>
            </a:r>
          </a:p>
        </p:txBody>
      </p:sp>
      <p:sp>
        <p:nvSpPr>
          <p:cNvPr id="5" name="TextBox 36">
            <a:extLst>
              <a:ext uri="{FF2B5EF4-FFF2-40B4-BE49-F238E27FC236}">
                <a16:creationId xmlns:a16="http://schemas.microsoft.com/office/drawing/2014/main" xmlns="" id="{4182C61D-C67F-453B-B6CA-26608E2DEB82}"/>
              </a:ext>
            </a:extLst>
          </p:cNvPr>
          <p:cNvSpPr txBox="1"/>
          <p:nvPr/>
        </p:nvSpPr>
        <p:spPr>
          <a:xfrm>
            <a:off x="4614843" y="2474940"/>
            <a:ext cx="1169478" cy="459983"/>
          </a:xfrm>
          <a:prstGeom prst="rect">
            <a:avLst/>
          </a:prstGeom>
          <a:noFill/>
          <a:effectLst/>
        </p:spPr>
        <p:txBody>
          <a:bodyPr wrap="square" lIns="67168" tIns="33584" rIns="67168" bIns="33584" rtlCol="0" anchor="ctr">
            <a:spAutoFit/>
          </a:bodyPr>
          <a:lstStyle/>
          <a:p>
            <a:pPr algn="ctr" defTabSz="896090">
              <a:defRPr/>
            </a:pPr>
            <a:r>
              <a:rPr lang="zh-CN" altLang="en-US" sz="1274" dirty="0" smtClean="0">
                <a:solidFill>
                  <a:prstClr val="black">
                    <a:lumMod val="85000"/>
                    <a:lumOff val="15000"/>
                  </a:prstClr>
                </a:solidFill>
                <a:latin typeface="微软雅黑" pitchFamily="34" charset="-122"/>
                <a:ea typeface="微软雅黑" pitchFamily="34" charset="-122"/>
              </a:rPr>
              <a:t>點擊添加</a:t>
            </a:r>
            <a:endParaRPr lang="en-US" altLang="zh-CN" sz="1274" dirty="0">
              <a:solidFill>
                <a:prstClr val="black">
                  <a:lumMod val="85000"/>
                  <a:lumOff val="15000"/>
                </a:prstClr>
              </a:solidFill>
              <a:latin typeface="微软雅黑" pitchFamily="34" charset="-122"/>
              <a:ea typeface="微软雅黑" pitchFamily="34" charset="-122"/>
            </a:endParaRPr>
          </a:p>
          <a:p>
            <a:pPr algn="ctr" defTabSz="896090">
              <a:defRPr/>
            </a:pPr>
            <a:r>
              <a:rPr lang="zh-CN" altLang="en-US" sz="1274" dirty="0" smtClean="0">
                <a:solidFill>
                  <a:prstClr val="black">
                    <a:lumMod val="85000"/>
                    <a:lumOff val="15000"/>
                  </a:prstClr>
                </a:solidFill>
                <a:latin typeface="微软雅黑" pitchFamily="34" charset="-122"/>
                <a:ea typeface="微软雅黑" pitchFamily="34" charset="-122"/>
              </a:rPr>
              <a:t>文字點擊</a:t>
            </a:r>
            <a:endParaRPr lang="zh-CN" altLang="en-US" sz="1274" dirty="0">
              <a:solidFill>
                <a:prstClr val="black">
                  <a:lumMod val="85000"/>
                  <a:lumOff val="15000"/>
                </a:prstClr>
              </a:solidFill>
              <a:latin typeface="微软雅黑" pitchFamily="34" charset="-122"/>
              <a:ea typeface="微软雅黑" pitchFamily="34" charset="-122"/>
            </a:endParaRPr>
          </a:p>
        </p:txBody>
      </p:sp>
      <p:sp>
        <p:nvSpPr>
          <p:cNvPr id="6" name="矩形 5">
            <a:extLst>
              <a:ext uri="{FF2B5EF4-FFF2-40B4-BE49-F238E27FC236}">
                <a16:creationId xmlns:a16="http://schemas.microsoft.com/office/drawing/2014/main" xmlns="" id="{5FFFAEC7-C249-4417-B67F-DC84D56A5D86}"/>
              </a:ext>
            </a:extLst>
          </p:cNvPr>
          <p:cNvSpPr/>
          <p:nvPr/>
        </p:nvSpPr>
        <p:spPr>
          <a:xfrm>
            <a:off x="6344236" y="1796723"/>
            <a:ext cx="1904220" cy="2253038"/>
          </a:xfrm>
          <a:prstGeom prst="rect">
            <a:avLst/>
          </a:prstGeom>
        </p:spPr>
        <p:txBody>
          <a:bodyPr wrap="square" lIns="67168" tIns="33584" rIns="67168" bIns="33584">
            <a:spAutoFit/>
          </a:bodyPr>
          <a:lstStyle/>
          <a:p>
            <a:pPr>
              <a:defRPr/>
            </a:pPr>
            <a:r>
              <a:rPr lang="zh-CN" altLang="en-US" sz="1600" dirty="0" smtClean="0">
                <a:solidFill>
                  <a:schemeClr val="tx1">
                    <a:lumMod val="65000"/>
                    <a:lumOff val="35000"/>
                  </a:schemeClr>
                </a:solidFill>
                <a:latin typeface="Arial" panose="020B0604020202020204" pitchFamily="34" charset="0"/>
                <a:ea typeface="微软雅黑" panose="020B0503020204020204" pitchFamily="34" charset="-122"/>
              </a:rPr>
              <a:t>此處添加標題</a:t>
            </a:r>
          </a:p>
          <a:p>
            <a:pPr defTabSz="896090">
              <a:lnSpc>
                <a:spcPct val="150000"/>
              </a:lnSpc>
              <a:defRPr/>
            </a:pPr>
            <a:endParaRPr lang="en-US" altLang="zh-CN" sz="1200" dirty="0">
              <a:solidFill>
                <a:schemeClr val="bg1">
                  <a:lumMod val="50000"/>
                </a:schemeClr>
              </a:solidFill>
              <a:latin typeface="微软雅黑" pitchFamily="34" charset="-122"/>
              <a:ea typeface="微软雅黑" pitchFamily="34" charset="-122"/>
            </a:endParaRPr>
          </a:p>
          <a:p>
            <a:pPr defTabSz="896090">
              <a:lnSpc>
                <a:spcPct val="150000"/>
              </a:lnSpc>
              <a:defRPr/>
            </a:pPr>
            <a:r>
              <a:rPr lang="zh-CN" altLang="en-US" sz="12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endParaRPr lang="en-US" altLang="zh-CN" sz="1200" dirty="0">
              <a:solidFill>
                <a:schemeClr val="bg1">
                  <a:lumMod val="50000"/>
                </a:schemeClr>
              </a:solidFill>
              <a:latin typeface="微软雅黑" pitchFamily="34" charset="-122"/>
              <a:ea typeface="微软雅黑" pitchFamily="34" charset="-122"/>
            </a:endParaRPr>
          </a:p>
          <a:p>
            <a:pPr defTabSz="896090">
              <a:lnSpc>
                <a:spcPct val="150000"/>
              </a:lnSpc>
              <a:defRPr/>
            </a:pPr>
            <a:r>
              <a:rPr lang="zh-CN" altLang="en-US" sz="1200" dirty="0" smtClean="0">
                <a:solidFill>
                  <a:schemeClr val="bg1">
                    <a:lumMod val="50000"/>
                  </a:schemeClr>
                </a:solidFill>
                <a:latin typeface="微软雅黑" pitchFamily="34" charset="-122"/>
                <a:ea typeface="微软雅黑" pitchFamily="34" charset="-122"/>
              </a:rPr>
              <a:t>您的內容打在這裡，或者通過複製文本後，在此狂中選擇粘貼。</a:t>
            </a:r>
            <a:r>
              <a:rPr lang="zh-CN" altLang="en-US" sz="1176" dirty="0" smtClean="0">
                <a:solidFill>
                  <a:prstClr val="black">
                    <a:lumMod val="75000"/>
                    <a:lumOff val="25000"/>
                  </a:prstClr>
                </a:solidFill>
                <a:latin typeface="微软雅黑" pitchFamily="34" charset="-122"/>
                <a:ea typeface="微软雅黑" pitchFamily="34" charset="-122"/>
              </a:rPr>
              <a:t>文字</a:t>
            </a:r>
            <a:r>
              <a:rPr lang="zh-CN" altLang="en-US" sz="1176" dirty="0">
                <a:solidFill>
                  <a:prstClr val="black">
                    <a:lumMod val="75000"/>
                    <a:lumOff val="25000"/>
                  </a:prstClr>
                </a:solidFill>
                <a:latin typeface="微软雅黑" pitchFamily="34" charset="-122"/>
                <a:ea typeface="微软雅黑" pitchFamily="34" charset="-122"/>
              </a:rPr>
              <a:t>。</a:t>
            </a:r>
            <a:endParaRPr lang="en-US" altLang="zh-CN" sz="1176" dirty="0">
              <a:solidFill>
                <a:prstClr val="black">
                  <a:lumMod val="75000"/>
                  <a:lumOff val="25000"/>
                </a:prstClr>
              </a:solidFill>
              <a:latin typeface="微软雅黑" pitchFamily="34" charset="-122"/>
              <a:ea typeface="微软雅黑" pitchFamily="34" charset="-122"/>
              <a:cs typeface="华文黑体" pitchFamily="2" charset="-122"/>
            </a:endParaRPr>
          </a:p>
        </p:txBody>
      </p:sp>
      <p:sp>
        <p:nvSpPr>
          <p:cNvPr id="7" name="Freeform 4">
            <a:extLst>
              <a:ext uri="{FF2B5EF4-FFF2-40B4-BE49-F238E27FC236}">
                <a16:creationId xmlns:a16="http://schemas.microsoft.com/office/drawing/2014/main" xmlns="" id="{5AC041B4-C1A1-453E-A956-B537C7E94AC1}"/>
              </a:ext>
            </a:extLst>
          </p:cNvPr>
          <p:cNvSpPr>
            <a:spLocks/>
          </p:cNvSpPr>
          <p:nvPr/>
        </p:nvSpPr>
        <p:spPr bwMode="auto">
          <a:xfrm>
            <a:off x="1821202" y="1832275"/>
            <a:ext cx="1711761" cy="1712319"/>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19B49B"/>
          </a:solidFill>
          <a:ln w="0" cap="flat" cmpd="sng" algn="ctr">
            <a:noFill/>
            <a:prstDash val="solid"/>
          </a:ln>
          <a:effectLst/>
          <a:extLst/>
        </p:spPr>
        <p:txBody>
          <a:bodyPr lIns="0" tIns="33584" rIns="0" bIns="33584" anchor="ctr"/>
          <a:lstStyle/>
          <a:p>
            <a:pPr algn="ctr" defTabSz="671708" fontAlgn="base">
              <a:lnSpc>
                <a:spcPct val="120000"/>
              </a:lnSpc>
              <a:spcBef>
                <a:spcPts val="441"/>
              </a:spcBef>
              <a:spcAft>
                <a:spcPts val="441"/>
              </a:spcAft>
              <a:defRPr/>
            </a:pPr>
            <a:endParaRPr lang="en-US" sz="2058" kern="0" dirty="0">
              <a:solidFill>
                <a:sysClr val="window" lastClr="FFFFFF"/>
              </a:solidFill>
              <a:latin typeface="微软雅黑" pitchFamily="34" charset="-122"/>
              <a:ea typeface="微软雅黑" pitchFamily="34" charset="-122"/>
            </a:endParaRPr>
          </a:p>
        </p:txBody>
      </p:sp>
      <p:sp>
        <p:nvSpPr>
          <p:cNvPr id="8" name="Freeform 6">
            <a:extLst>
              <a:ext uri="{FF2B5EF4-FFF2-40B4-BE49-F238E27FC236}">
                <a16:creationId xmlns:a16="http://schemas.microsoft.com/office/drawing/2014/main" xmlns="" id="{CF77105B-FB0C-43EE-BBA6-C62F63294984}"/>
              </a:ext>
            </a:extLst>
          </p:cNvPr>
          <p:cNvSpPr>
            <a:spLocks/>
          </p:cNvSpPr>
          <p:nvPr/>
        </p:nvSpPr>
        <p:spPr bwMode="auto">
          <a:xfrm>
            <a:off x="3282986" y="2765561"/>
            <a:ext cx="1353005" cy="1353447"/>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959AA2"/>
          </a:solidFill>
          <a:ln w="0" cap="flat" cmpd="sng" algn="ctr">
            <a:noFill/>
            <a:prstDash val="solid"/>
          </a:ln>
          <a:effectLst/>
          <a:extLst/>
        </p:spPr>
        <p:txBody>
          <a:bodyPr lIns="0" tIns="33584" rIns="0" bIns="33584" anchor="ctr"/>
          <a:lstStyle/>
          <a:p>
            <a:pPr algn="ctr" defTabSz="671708" fontAlgn="base">
              <a:lnSpc>
                <a:spcPct val="120000"/>
              </a:lnSpc>
              <a:spcBef>
                <a:spcPts val="441"/>
              </a:spcBef>
              <a:spcAft>
                <a:spcPts val="441"/>
              </a:spcAft>
              <a:defRPr/>
            </a:pPr>
            <a:endParaRPr lang="en-US" sz="2058" kern="0" dirty="0">
              <a:solidFill>
                <a:srgbClr val="414455"/>
              </a:solidFill>
              <a:latin typeface="微软雅黑" pitchFamily="34" charset="-122"/>
              <a:ea typeface="微软雅黑" pitchFamily="34" charset="-122"/>
            </a:endParaRPr>
          </a:p>
        </p:txBody>
      </p:sp>
      <p:sp>
        <p:nvSpPr>
          <p:cNvPr id="9" name="Freeform 8">
            <a:extLst>
              <a:ext uri="{FF2B5EF4-FFF2-40B4-BE49-F238E27FC236}">
                <a16:creationId xmlns:a16="http://schemas.microsoft.com/office/drawing/2014/main" xmlns="" id="{198B4413-A006-432E-A41B-365B6B5AB469}"/>
              </a:ext>
            </a:extLst>
          </p:cNvPr>
          <p:cNvSpPr>
            <a:spLocks/>
          </p:cNvSpPr>
          <p:nvPr/>
        </p:nvSpPr>
        <p:spPr bwMode="auto">
          <a:xfrm>
            <a:off x="691329" y="2896391"/>
            <a:ext cx="1493335" cy="1492936"/>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959AA2"/>
          </a:solidFill>
          <a:ln w="0" cap="flat" cmpd="sng" algn="ctr">
            <a:noFill/>
            <a:prstDash val="solid"/>
          </a:ln>
          <a:effectLst/>
          <a:extLst/>
        </p:spPr>
        <p:txBody>
          <a:bodyPr lIns="0" tIns="33584" rIns="0" bIns="33584" anchor="ctr"/>
          <a:lstStyle/>
          <a:p>
            <a:pPr algn="ctr" defTabSz="671708" fontAlgn="base">
              <a:lnSpc>
                <a:spcPct val="120000"/>
              </a:lnSpc>
              <a:spcBef>
                <a:spcPts val="441"/>
              </a:spcBef>
              <a:spcAft>
                <a:spcPts val="441"/>
              </a:spcAft>
              <a:defRPr/>
            </a:pPr>
            <a:endParaRPr lang="en-US" sz="2058" kern="0" dirty="0">
              <a:solidFill>
                <a:sysClr val="window" lastClr="FFFFFF"/>
              </a:solidFill>
              <a:latin typeface="微软雅黑" pitchFamily="34" charset="-122"/>
              <a:ea typeface="微软雅黑" pitchFamily="34" charset="-122"/>
            </a:endParaRPr>
          </a:p>
        </p:txBody>
      </p:sp>
      <p:sp>
        <p:nvSpPr>
          <p:cNvPr id="10" name="Freeform 6">
            <a:extLst>
              <a:ext uri="{FF2B5EF4-FFF2-40B4-BE49-F238E27FC236}">
                <a16:creationId xmlns:a16="http://schemas.microsoft.com/office/drawing/2014/main" xmlns="" id="{171852C7-D432-40AA-AE3A-A54B6B6F3015}"/>
              </a:ext>
            </a:extLst>
          </p:cNvPr>
          <p:cNvSpPr>
            <a:spLocks/>
          </p:cNvSpPr>
          <p:nvPr/>
        </p:nvSpPr>
        <p:spPr bwMode="auto">
          <a:xfrm>
            <a:off x="4374110" y="1886201"/>
            <a:ext cx="1634355" cy="163489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53585F"/>
          </a:solidFill>
          <a:ln w="0" cap="flat" cmpd="sng" algn="ctr">
            <a:noFill/>
            <a:prstDash val="solid"/>
          </a:ln>
          <a:effectLst/>
          <a:extLst/>
        </p:spPr>
        <p:txBody>
          <a:bodyPr lIns="0" tIns="33584" rIns="0" bIns="33584" anchor="ctr"/>
          <a:lstStyle/>
          <a:p>
            <a:pPr algn="ctr" defTabSz="671708" fontAlgn="base">
              <a:lnSpc>
                <a:spcPct val="120000"/>
              </a:lnSpc>
              <a:spcBef>
                <a:spcPts val="441"/>
              </a:spcBef>
              <a:spcAft>
                <a:spcPts val="441"/>
              </a:spcAft>
              <a:defRPr/>
            </a:pPr>
            <a:endParaRPr lang="en-US" sz="2058" kern="0" dirty="0">
              <a:solidFill>
                <a:sysClr val="window" lastClr="FFFFFF"/>
              </a:solidFill>
              <a:latin typeface="微软雅黑" pitchFamily="34" charset="-122"/>
              <a:ea typeface="微软雅黑" pitchFamily="34" charset="-122"/>
            </a:endParaRPr>
          </a:p>
        </p:txBody>
      </p:sp>
      <p:sp>
        <p:nvSpPr>
          <p:cNvPr id="11" name="矩形 10">
            <a:extLst>
              <a:ext uri="{FF2B5EF4-FFF2-40B4-BE49-F238E27FC236}">
                <a16:creationId xmlns:a16="http://schemas.microsoft.com/office/drawing/2014/main" xmlns="" id="{E7DDF097-65B0-43BF-8489-45AE631B0FCB}"/>
              </a:ext>
            </a:extLst>
          </p:cNvPr>
          <p:cNvSpPr/>
          <p:nvPr/>
        </p:nvSpPr>
        <p:spPr>
          <a:xfrm>
            <a:off x="3071605" y="1108888"/>
            <a:ext cx="2822517" cy="340689"/>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lIns="67192" tIns="33596" rIns="67192" bIns="33596" rtlCol="0" anchor="ctr"/>
          <a:lstStyle/>
          <a:p>
            <a:pPr algn="ctr" defTabSz="896090">
              <a:defRPr/>
            </a:pPr>
            <a:r>
              <a:rPr lang="zh-CN" altLang="en-US" sz="1764" dirty="0" smtClean="0">
                <a:solidFill>
                  <a:prstClr val="white"/>
                </a:solidFill>
                <a:latin typeface="微软雅黑" pitchFamily="34" charset="-122"/>
                <a:ea typeface="微软雅黑" pitchFamily="34" charset="-122"/>
              </a:rPr>
              <a:t>點擊添加小標題</a:t>
            </a:r>
            <a:endParaRPr lang="zh-CN" altLang="en-US" sz="1764" dirty="0">
              <a:solidFill>
                <a:prstClr val="white"/>
              </a:solidFill>
              <a:latin typeface="微软雅黑" pitchFamily="34" charset="-122"/>
              <a:ea typeface="微软雅黑" pitchFamily="34" charset="-122"/>
            </a:endParaRPr>
          </a:p>
        </p:txBody>
      </p:sp>
      <p:sp>
        <p:nvSpPr>
          <p:cNvPr id="12" name="TextBox 20">
            <a:extLst>
              <a:ext uri="{FF2B5EF4-FFF2-40B4-BE49-F238E27FC236}">
                <a16:creationId xmlns:a16="http://schemas.microsoft.com/office/drawing/2014/main" xmlns="" id="{CFA4A446-D54D-4418-AC52-EED9F1BEEAAA}"/>
              </a:ext>
            </a:extLst>
          </p:cNvPr>
          <p:cNvSpPr txBox="1"/>
          <p:nvPr/>
        </p:nvSpPr>
        <p:spPr>
          <a:xfrm>
            <a:off x="907976" y="292746"/>
            <a:ext cx="2067957" cy="461665"/>
          </a:xfrm>
          <a:prstGeom prst="rect">
            <a:avLst/>
          </a:prstGeom>
          <a:noFill/>
        </p:spPr>
        <p:txBody>
          <a:bodyPr wrap="square" rtlCol="0">
            <a:spAutoFit/>
          </a:bodyPr>
          <a:lstStyle/>
          <a:p>
            <a:r>
              <a:rPr lang="zh-CN" altLang="en-US" sz="2400" dirty="0" smtClean="0">
                <a:latin typeface="方正兰亭准黑_GBK" panose="02000000000000000000" pitchFamily="2" charset="-122"/>
                <a:ea typeface="方正兰亭准黑_GBK" panose="02000000000000000000" pitchFamily="2" charset="-122"/>
              </a:rPr>
              <a:t>具體目標規劃</a:t>
            </a:r>
            <a:endParaRPr lang="zh-CN" altLang="en-US" sz="2400" dirty="0">
              <a:latin typeface="方正兰亭准黑_GBK" panose="02000000000000000000" pitchFamily="2" charset="-122"/>
              <a:ea typeface="方正兰亭准黑_GBK" panose="02000000000000000000" pitchFamily="2" charset="-122"/>
            </a:endParaRPr>
          </a:p>
        </p:txBody>
      </p:sp>
      <p:sp>
        <p:nvSpPr>
          <p:cNvPr id="13" name="矩形 12">
            <a:extLst>
              <a:ext uri="{FF2B5EF4-FFF2-40B4-BE49-F238E27FC236}">
                <a16:creationId xmlns:a16="http://schemas.microsoft.com/office/drawing/2014/main" xmlns="" id="{F9B3F1D4-9492-4556-9DE5-7889AF6708DF}"/>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gency FB" panose="020B0503020202020204" pitchFamily="34" charset="0"/>
              </a:rPr>
              <a:t>05</a:t>
            </a:r>
            <a:endParaRPr lang="zh-CN" altLang="en-US" sz="2000" dirty="0">
              <a:latin typeface="Agency FB" panose="020B0503020202020204" pitchFamily="34" charset="0"/>
            </a:endParaRPr>
          </a:p>
        </p:txBody>
      </p:sp>
      <p:cxnSp>
        <p:nvCxnSpPr>
          <p:cNvPr id="14" name="直接连接符 13">
            <a:extLst>
              <a:ext uri="{FF2B5EF4-FFF2-40B4-BE49-F238E27FC236}">
                <a16:creationId xmlns:a16="http://schemas.microsoft.com/office/drawing/2014/main" xmlns="" id="{3AC585F1-4EDF-4D7B-9330-F792054ADBDB}"/>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xmlns="" id="{CE821B80-ABDA-402A-AF3A-584D1C690FBC}"/>
              </a:ext>
            </a:extLst>
          </p:cNvPr>
          <p:cNvGrpSpPr/>
          <p:nvPr/>
        </p:nvGrpSpPr>
        <p:grpSpPr>
          <a:xfrm>
            <a:off x="6836829" y="219003"/>
            <a:ext cx="2812751" cy="584775"/>
            <a:chOff x="6836829" y="219003"/>
            <a:chExt cx="2812751" cy="584775"/>
          </a:xfrm>
        </p:grpSpPr>
        <p:sp>
          <p:nvSpPr>
            <p:cNvPr id="16" name="TextBox 20">
              <a:extLst>
                <a:ext uri="{FF2B5EF4-FFF2-40B4-BE49-F238E27FC236}">
                  <a16:creationId xmlns:a16="http://schemas.microsoft.com/office/drawing/2014/main" xmlns="" id="{58AFD38E-F6A3-4116-9B5A-89E15C1F47DA}"/>
                </a:ext>
              </a:extLst>
            </p:cNvPr>
            <p:cNvSpPr txBox="1"/>
            <p:nvPr/>
          </p:nvSpPr>
          <p:spPr>
            <a:xfrm>
              <a:off x="6836829" y="219003"/>
              <a:ext cx="2067957" cy="584775"/>
            </a:xfrm>
            <a:prstGeom prst="rect">
              <a:avLst/>
            </a:prstGeom>
            <a:noFill/>
          </p:spPr>
          <p:txBody>
            <a:bodyPr wrap="square" rtlCol="0">
              <a:spAutoFit/>
            </a:bodyPr>
            <a:lstStyle/>
            <a:p>
              <a:r>
                <a:rPr lang="en-US" altLang="zh-CN" sz="3200" dirty="0">
                  <a:solidFill>
                    <a:srgbClr val="19B49B"/>
                  </a:solidFill>
                  <a:latin typeface="Agency FB" panose="020B0503020202020204" pitchFamily="34" charset="0"/>
                  <a:ea typeface="方正兰亭准黑_GBK" panose="02000000000000000000" pitchFamily="2" charset="-122"/>
                </a:rPr>
                <a:t>LOGO</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17" name="TextBox 20">
              <a:extLst>
                <a:ext uri="{FF2B5EF4-FFF2-40B4-BE49-F238E27FC236}">
                  <a16:creationId xmlns:a16="http://schemas.microsoft.com/office/drawing/2014/main" xmlns="" id="{8EB84410-EE22-4B05-8AF1-7C3CEB360BB4}"/>
                </a:ext>
              </a:extLst>
            </p:cNvPr>
            <p:cNvSpPr txBox="1"/>
            <p:nvPr/>
          </p:nvSpPr>
          <p:spPr>
            <a:xfrm>
              <a:off x="7581623" y="322241"/>
              <a:ext cx="2067957" cy="276999"/>
            </a:xfrm>
            <a:prstGeom prst="rect">
              <a:avLst/>
            </a:prstGeom>
            <a:noFill/>
          </p:spPr>
          <p:txBody>
            <a:bodyPr wrap="square" rtlCol="0">
              <a:spAutoFit/>
            </a:bodyPr>
            <a:lstStyle/>
            <a:p>
              <a:r>
                <a:rPr lang="zh-CN" altLang="en-US" sz="1200" dirty="0" smtClean="0">
                  <a:latin typeface="Agency FB" panose="020B0503020202020204" pitchFamily="34" charset="0"/>
                  <a:ea typeface="方正兰亭准黑_GBK" panose="02000000000000000000" pitchFamily="2" charset="-122"/>
                </a:rPr>
                <a:t>您的公司名稱</a:t>
              </a:r>
              <a:endParaRPr lang="zh-CN" altLang="en-US" sz="1200" dirty="0">
                <a:latin typeface="Agency FB" panose="020B0503020202020204" pitchFamily="34" charset="0"/>
                <a:ea typeface="方正兰亭准黑_GBK" panose="02000000000000000000" pitchFamily="2" charset="-122"/>
              </a:endParaRPr>
            </a:p>
          </p:txBody>
        </p:sp>
        <p:sp>
          <p:nvSpPr>
            <p:cNvPr id="18" name="TextBox 20">
              <a:extLst>
                <a:ext uri="{FF2B5EF4-FFF2-40B4-BE49-F238E27FC236}">
                  <a16:creationId xmlns:a16="http://schemas.microsoft.com/office/drawing/2014/main" xmlns="" id="{C186EDBF-A653-4A49-BB4E-567CC8EA66F2}"/>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YOUR COMPANY NAME</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19" name="任意多边形: 形状 18">
            <a:extLst>
              <a:ext uri="{FF2B5EF4-FFF2-40B4-BE49-F238E27FC236}">
                <a16:creationId xmlns:a16="http://schemas.microsoft.com/office/drawing/2014/main" xmlns="" id="{0E01B140-C8B3-46A4-91B6-83295562E525}"/>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0410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
                                        <p:tgtEl>
                                          <p:spTgt spid="19"/>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300"/>
                                        <p:tgtEl>
                                          <p:spTgt spid="1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400" fill="hold"/>
                                        <p:tgtEl>
                                          <p:spTgt spid="13"/>
                                        </p:tgtEl>
                                        <p:attrNameLst>
                                          <p:attrName>ppt_x</p:attrName>
                                        </p:attrNameLst>
                                      </p:cBhvr>
                                      <p:tavLst>
                                        <p:tav tm="0">
                                          <p:val>
                                            <p:strVal val="0-#ppt_w/2"/>
                                          </p:val>
                                        </p:tav>
                                        <p:tav tm="100000">
                                          <p:val>
                                            <p:strVal val="#ppt_x"/>
                                          </p:val>
                                        </p:tav>
                                      </p:tavLst>
                                    </p:anim>
                                    <p:anim calcmode="lin" valueType="num">
                                      <p:cBhvr additive="base">
                                        <p:cTn id="15" dur="400" fill="hold"/>
                                        <p:tgtEl>
                                          <p:spTgt spid="1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400" fill="hold"/>
                                        <p:tgtEl>
                                          <p:spTgt spid="12"/>
                                        </p:tgtEl>
                                        <p:attrNameLst>
                                          <p:attrName>ppt_x</p:attrName>
                                        </p:attrNameLst>
                                      </p:cBhvr>
                                      <p:tavLst>
                                        <p:tav tm="0">
                                          <p:val>
                                            <p:strVal val="0-#ppt_w/2"/>
                                          </p:val>
                                        </p:tav>
                                        <p:tav tm="100000">
                                          <p:val>
                                            <p:strVal val="#ppt_x"/>
                                          </p:val>
                                        </p:tav>
                                      </p:tavLst>
                                    </p:anim>
                                    <p:anim calcmode="lin" valueType="num">
                                      <p:cBhvr additive="base">
                                        <p:cTn id="20" dur="400" fill="hold"/>
                                        <p:tgtEl>
                                          <p:spTgt spid="12"/>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400"/>
                                        <p:tgtEl>
                                          <p:spTgt spid="15"/>
                                        </p:tgtEl>
                                      </p:cBhvr>
                                    </p:animEffect>
                                  </p:childTnLst>
                                </p:cTn>
                              </p:par>
                            </p:childTnLst>
                          </p:cTn>
                        </p:par>
                        <p:par>
                          <p:cTn id="24" fill="hold">
                            <p:stCondLst>
                              <p:cond delay="980"/>
                            </p:stCondLst>
                            <p:childTnLst>
                              <p:par>
                                <p:cTn id="25" presetID="16" presetClass="entr" presetSubtype="37"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500"/>
                                        <p:tgtEl>
                                          <p:spTgt spid="11"/>
                                        </p:tgtEl>
                                      </p:cBhvr>
                                    </p:animEffect>
                                  </p:childTnLst>
                                </p:cTn>
                              </p:par>
                            </p:childTnLst>
                          </p:cTn>
                        </p:par>
                        <p:par>
                          <p:cTn id="28" fill="hold">
                            <p:stCondLst>
                              <p:cond delay="148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8" presetClass="emph" presetSubtype="0" repeatCount="indefinite" fill="hold" grpId="1" nodeType="withEffect">
                                  <p:stCondLst>
                                    <p:cond delay="0"/>
                                  </p:stCondLst>
                                  <p:childTnLst>
                                    <p:animRot by="-86400000">
                                      <p:cBhvr>
                                        <p:cTn id="33" dur="8000" fill="hold"/>
                                        <p:tgtEl>
                                          <p:spTgt spid="9"/>
                                        </p:tgtEl>
                                        <p:attrNameLst>
                                          <p:attrName>r</p:attrName>
                                        </p:attrNameLst>
                                      </p:cBhvr>
                                    </p:animRot>
                                  </p:childTnLst>
                                </p:cTn>
                              </p:par>
                              <p:par>
                                <p:cTn id="34" presetID="53" presetClass="entr" presetSubtype="16" fill="hold" grpId="0" nodeType="withEffect">
                                  <p:stCondLst>
                                    <p:cond delay="50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8" presetClass="emph" presetSubtype="0" repeatCount="indefinite" fill="hold" grpId="1" nodeType="withEffect">
                                  <p:stCondLst>
                                    <p:cond delay="1500"/>
                                  </p:stCondLst>
                                  <p:childTnLst>
                                    <p:animRot by="64800000">
                                      <p:cBhvr>
                                        <p:cTn id="43" dur="7500" fill="hold"/>
                                        <p:tgtEl>
                                          <p:spTgt spid="7"/>
                                        </p:tgtEl>
                                        <p:attrNameLst>
                                          <p:attrName>r</p:attrName>
                                        </p:attrNameLst>
                                      </p:cBhvr>
                                    </p:animRot>
                                  </p:childTnLst>
                                </p:cTn>
                              </p:par>
                              <p:par>
                                <p:cTn id="44" presetID="53" presetClass="entr" presetSubtype="16" fill="hold" grpId="0" nodeType="withEffect">
                                  <p:stCondLst>
                                    <p:cond delay="200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8" presetClass="emph" presetSubtype="0" repeatCount="indefinite" fill="hold" grpId="1" nodeType="withEffect">
                                  <p:stCondLst>
                                    <p:cond delay="3000"/>
                                  </p:stCondLst>
                                  <p:childTnLst>
                                    <p:animRot by="-108000000">
                                      <p:cBhvr>
                                        <p:cTn id="53" dur="7500" fill="hold"/>
                                        <p:tgtEl>
                                          <p:spTgt spid="8"/>
                                        </p:tgtEl>
                                        <p:attrNameLst>
                                          <p:attrName>r</p:attrName>
                                        </p:attrNameLst>
                                      </p:cBhvr>
                                    </p:animRot>
                                  </p:childTnLst>
                                </p:cTn>
                              </p:par>
                              <p:par>
                                <p:cTn id="54" presetID="53" presetClass="entr" presetSubtype="16" fill="hold" grpId="0" nodeType="withEffect">
                                  <p:stCondLst>
                                    <p:cond delay="400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cTn>
                              </p:par>
                              <p:par>
                                <p:cTn id="59" presetID="10" presetClass="entr" presetSubtype="0" fill="hold" grpId="0" nodeType="withEffect">
                                  <p:stCondLst>
                                    <p:cond delay="450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8" presetClass="emph" presetSubtype="0" repeatCount="indefinite" fill="hold" grpId="1" nodeType="withEffect">
                                  <p:stCondLst>
                                    <p:cond delay="4500"/>
                                  </p:stCondLst>
                                  <p:childTnLst>
                                    <p:animRot by="86400000">
                                      <p:cBhvr>
                                        <p:cTn id="63" dur="7000" fill="hold"/>
                                        <p:tgtEl>
                                          <p:spTgt spid="10"/>
                                        </p:tgtEl>
                                        <p:attrNameLst>
                                          <p:attrName>r</p:attrName>
                                        </p:attrNameLst>
                                      </p:cBhvr>
                                    </p:animRot>
                                  </p:childTnLst>
                                </p:cTn>
                              </p:par>
                              <p:par>
                                <p:cTn id="64" presetID="53" presetClass="entr" presetSubtype="16" fill="hold" grpId="0" nodeType="withEffect">
                                  <p:stCondLst>
                                    <p:cond delay="5000"/>
                                  </p:stCondLst>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ppt_w</p:attrName>
                                        </p:attrNameLst>
                                      </p:cBhvr>
                                      <p:tavLst>
                                        <p:tav tm="0">
                                          <p:val>
                                            <p:fltVal val="0"/>
                                          </p:val>
                                        </p:tav>
                                        <p:tav tm="100000">
                                          <p:val>
                                            <p:strVal val="#ppt_w"/>
                                          </p:val>
                                        </p:tav>
                                      </p:tavLst>
                                    </p:anim>
                                    <p:anim calcmode="lin" valueType="num">
                                      <p:cBhvr>
                                        <p:cTn id="67" dur="500" fill="hold"/>
                                        <p:tgtEl>
                                          <p:spTgt spid="5"/>
                                        </p:tgtEl>
                                        <p:attrNameLst>
                                          <p:attrName>ppt_h</p:attrName>
                                        </p:attrNameLst>
                                      </p:cBhvr>
                                      <p:tavLst>
                                        <p:tav tm="0">
                                          <p:val>
                                            <p:fltVal val="0"/>
                                          </p:val>
                                        </p:tav>
                                        <p:tav tm="100000">
                                          <p:val>
                                            <p:strVal val="#ppt_h"/>
                                          </p:val>
                                        </p:tav>
                                      </p:tavLst>
                                    </p:anim>
                                    <p:animEffect transition="in" filter="fade">
                                      <p:cBhvr>
                                        <p:cTn id="68" dur="500"/>
                                        <p:tgtEl>
                                          <p:spTgt spid="5"/>
                                        </p:tgtEl>
                                      </p:cBhvr>
                                    </p:animEffect>
                                  </p:childTnLst>
                                </p:cTn>
                              </p:par>
                              <p:par>
                                <p:cTn id="69" presetID="22" presetClass="entr" presetSubtype="8" fill="hold" grpId="0" nodeType="withEffect">
                                  <p:stCondLst>
                                    <p:cond delay="650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7" grpId="1" animBg="1"/>
      <p:bldP spid="8" grpId="0" animBg="1"/>
      <p:bldP spid="8" grpId="1" animBg="1"/>
      <p:bldP spid="9" grpId="0" animBg="1"/>
      <p:bldP spid="9" grpId="1" animBg="1"/>
      <p:bldP spid="10" grpId="0" animBg="1"/>
      <p:bldP spid="10" grpId="1" animBg="1"/>
      <p:bldP spid="11" grpId="0" animBg="1"/>
      <p:bldP spid="12" grpId="0"/>
      <p:bldP spid="13"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五边形 25">
            <a:extLst>
              <a:ext uri="{FF2B5EF4-FFF2-40B4-BE49-F238E27FC236}">
                <a16:creationId xmlns:a16="http://schemas.microsoft.com/office/drawing/2014/main" xmlns="" id="{C449645F-242F-480F-95E6-F30711C63886}"/>
              </a:ext>
            </a:extLst>
          </p:cNvPr>
          <p:cNvSpPr/>
          <p:nvPr/>
        </p:nvSpPr>
        <p:spPr bwMode="auto">
          <a:xfrm>
            <a:off x="2065540" y="1418802"/>
            <a:ext cx="1232797" cy="378734"/>
          </a:xfrm>
          <a:prstGeom prst="homePlate">
            <a:avLst/>
          </a:prstGeom>
          <a:noFill/>
          <a:ln w="38100" cap="flat" cmpd="sng">
            <a:solidFill>
              <a:srgbClr val="19B49B"/>
            </a:solidFill>
            <a:bevel/>
            <a:headEnd/>
            <a:tailEnd/>
          </a:ln>
          <a:effectLst/>
        </p:spPr>
        <p:txBody>
          <a:bodyPr lIns="60872" tIns="30435" rIns="60872" bIns="30435" anchor="ctr"/>
          <a:lstStyle/>
          <a:p>
            <a:pPr algn="ctr" defTabSz="672067"/>
            <a:endParaRPr lang="zh-CN" altLang="en-US" sz="1372" b="1" dirty="0">
              <a:solidFill>
                <a:schemeClr val="tx1">
                  <a:lumMod val="75000"/>
                  <a:lumOff val="25000"/>
                </a:schemeClr>
              </a:solidFill>
              <a:latin typeface="Arial" pitchFamily="34" charset="0"/>
              <a:ea typeface="微软雅黑" pitchFamily="34" charset="-122"/>
            </a:endParaRPr>
          </a:p>
        </p:txBody>
      </p:sp>
      <p:sp>
        <p:nvSpPr>
          <p:cNvPr id="3" name="TextBox 22">
            <a:extLst>
              <a:ext uri="{FF2B5EF4-FFF2-40B4-BE49-F238E27FC236}">
                <a16:creationId xmlns:a16="http://schemas.microsoft.com/office/drawing/2014/main" xmlns="" id="{57E764AD-324F-4FF8-A30A-8B62FD46D937}"/>
              </a:ext>
            </a:extLst>
          </p:cNvPr>
          <p:cNvSpPr txBox="1">
            <a:spLocks noChangeArrowheads="1"/>
          </p:cNvSpPr>
          <p:nvPr/>
        </p:nvSpPr>
        <p:spPr bwMode="auto">
          <a:xfrm>
            <a:off x="2199126" y="1479242"/>
            <a:ext cx="1035268" cy="246057"/>
          </a:xfrm>
          <a:prstGeom prst="rect">
            <a:avLst/>
          </a:prstGeom>
          <a:noFill/>
          <a:ln w="3175" cap="flat" cmpd="sng">
            <a:noFill/>
            <a:bevel/>
            <a:headEnd/>
            <a:tailEnd/>
          </a:ln>
          <a:effectLst/>
        </p:spPr>
        <p:txBody>
          <a:bodyPr lIns="60872" tIns="30435" rIns="60872" bIns="30435" anchor="ctr"/>
          <a:lstStyle>
            <a:defPPr>
              <a:defRPr lang="zh-CN"/>
            </a:defPPr>
            <a:lvl1pPr algn="ctr">
              <a:defRPr sz="2000" b="1">
                <a:solidFill>
                  <a:srgbClr val="F8F8F8"/>
                </a:solidFill>
                <a:ea typeface="微软雅黑" pitchFamily="34" charset="-122"/>
              </a:defRPr>
            </a:lvl1pPr>
          </a:lstStyle>
          <a:p>
            <a:pPr algn="l" defTabSz="672067"/>
            <a:r>
              <a:rPr lang="zh-CN" altLang="en-US" sz="1176" dirty="0" smtClean="0">
                <a:solidFill>
                  <a:schemeClr val="tx1">
                    <a:lumMod val="75000"/>
                    <a:lumOff val="25000"/>
                  </a:schemeClr>
                </a:solidFill>
                <a:latin typeface="Calibri"/>
              </a:rPr>
              <a:t>添加標題</a:t>
            </a:r>
            <a:endParaRPr lang="zh-CN" altLang="en-US" sz="1176" dirty="0">
              <a:solidFill>
                <a:schemeClr val="tx1">
                  <a:lumMod val="75000"/>
                  <a:lumOff val="25000"/>
                </a:schemeClr>
              </a:solidFill>
              <a:latin typeface="Calibri"/>
            </a:endParaRPr>
          </a:p>
        </p:txBody>
      </p:sp>
      <p:sp>
        <p:nvSpPr>
          <p:cNvPr id="4" name="五边形 27">
            <a:extLst>
              <a:ext uri="{FF2B5EF4-FFF2-40B4-BE49-F238E27FC236}">
                <a16:creationId xmlns:a16="http://schemas.microsoft.com/office/drawing/2014/main" xmlns="" id="{F45B92C8-3CCF-47FD-9449-C8367578899A}"/>
              </a:ext>
            </a:extLst>
          </p:cNvPr>
          <p:cNvSpPr/>
          <p:nvPr/>
        </p:nvSpPr>
        <p:spPr bwMode="auto">
          <a:xfrm>
            <a:off x="2065540" y="2585151"/>
            <a:ext cx="1232797" cy="378734"/>
          </a:xfrm>
          <a:prstGeom prst="homePlate">
            <a:avLst/>
          </a:prstGeom>
          <a:noFill/>
          <a:ln w="38100" cap="flat" cmpd="sng">
            <a:solidFill>
              <a:srgbClr val="53585F"/>
            </a:solidFill>
            <a:bevel/>
            <a:headEnd/>
            <a:tailEnd/>
          </a:ln>
          <a:effectLst/>
        </p:spPr>
        <p:txBody>
          <a:bodyPr lIns="60872" tIns="30435" rIns="60872" bIns="30435" anchor="ctr"/>
          <a:lstStyle/>
          <a:p>
            <a:pPr algn="ctr" defTabSz="672067"/>
            <a:endParaRPr lang="zh-CN" altLang="en-US" sz="1372" b="1" dirty="0">
              <a:solidFill>
                <a:schemeClr val="tx1">
                  <a:lumMod val="75000"/>
                  <a:lumOff val="25000"/>
                </a:schemeClr>
              </a:solidFill>
              <a:latin typeface="Arial" pitchFamily="34" charset="0"/>
              <a:ea typeface="微软雅黑" pitchFamily="34" charset="-122"/>
            </a:endParaRPr>
          </a:p>
        </p:txBody>
      </p:sp>
      <p:sp>
        <p:nvSpPr>
          <p:cNvPr id="5" name="TextBox 22">
            <a:extLst>
              <a:ext uri="{FF2B5EF4-FFF2-40B4-BE49-F238E27FC236}">
                <a16:creationId xmlns:a16="http://schemas.microsoft.com/office/drawing/2014/main" xmlns="" id="{B397D492-164E-44DE-AFBA-91A9A1655649}"/>
              </a:ext>
            </a:extLst>
          </p:cNvPr>
          <p:cNvSpPr txBox="1">
            <a:spLocks noChangeArrowheads="1"/>
          </p:cNvSpPr>
          <p:nvPr/>
        </p:nvSpPr>
        <p:spPr bwMode="auto">
          <a:xfrm>
            <a:off x="2204684" y="2659823"/>
            <a:ext cx="1029708" cy="246057"/>
          </a:xfrm>
          <a:prstGeom prst="rect">
            <a:avLst/>
          </a:prstGeom>
          <a:noFill/>
          <a:ln w="3175" cap="flat" cmpd="sng">
            <a:noFill/>
            <a:bevel/>
            <a:headEnd/>
            <a:tailEnd/>
          </a:ln>
          <a:effectLst/>
        </p:spPr>
        <p:txBody>
          <a:bodyPr lIns="60872" tIns="30435" rIns="60872" bIns="30435" anchor="ctr"/>
          <a:lstStyle>
            <a:defPPr>
              <a:defRPr lang="zh-CN"/>
            </a:defPPr>
            <a:lvl1pPr algn="ctr">
              <a:defRPr sz="2000" b="1">
                <a:solidFill>
                  <a:srgbClr val="F8F8F8"/>
                </a:solidFill>
                <a:ea typeface="微软雅黑" pitchFamily="34" charset="-122"/>
              </a:defRPr>
            </a:lvl1pPr>
          </a:lstStyle>
          <a:p>
            <a:pPr algn="l" defTabSz="672067"/>
            <a:r>
              <a:rPr lang="zh-CN" altLang="en-US" sz="1176" dirty="0" smtClean="0">
                <a:solidFill>
                  <a:schemeClr val="tx1">
                    <a:lumMod val="75000"/>
                    <a:lumOff val="25000"/>
                  </a:schemeClr>
                </a:solidFill>
                <a:latin typeface="Calibri"/>
              </a:rPr>
              <a:t>添加標題</a:t>
            </a:r>
            <a:endParaRPr lang="zh-CN" altLang="en-US" sz="1176" dirty="0">
              <a:solidFill>
                <a:schemeClr val="tx1">
                  <a:lumMod val="75000"/>
                  <a:lumOff val="25000"/>
                </a:schemeClr>
              </a:solidFill>
              <a:latin typeface="Calibri"/>
            </a:endParaRPr>
          </a:p>
        </p:txBody>
      </p:sp>
      <p:sp>
        <p:nvSpPr>
          <p:cNvPr id="6" name="五边形 29">
            <a:extLst>
              <a:ext uri="{FF2B5EF4-FFF2-40B4-BE49-F238E27FC236}">
                <a16:creationId xmlns:a16="http://schemas.microsoft.com/office/drawing/2014/main" xmlns="" id="{A32C9EFE-FC36-479D-9354-5DE16BF117CC}"/>
              </a:ext>
            </a:extLst>
          </p:cNvPr>
          <p:cNvSpPr/>
          <p:nvPr/>
        </p:nvSpPr>
        <p:spPr bwMode="auto">
          <a:xfrm>
            <a:off x="2065540" y="3807066"/>
            <a:ext cx="1232797" cy="378734"/>
          </a:xfrm>
          <a:prstGeom prst="homePlate">
            <a:avLst/>
          </a:prstGeom>
          <a:noFill/>
          <a:ln w="38100" cap="flat" cmpd="sng">
            <a:solidFill>
              <a:srgbClr val="959AA2"/>
            </a:solidFill>
            <a:bevel/>
            <a:headEnd/>
            <a:tailEnd/>
          </a:ln>
          <a:effectLst/>
        </p:spPr>
        <p:txBody>
          <a:bodyPr lIns="60872" tIns="30435" rIns="60872" bIns="30435" anchor="ctr"/>
          <a:lstStyle/>
          <a:p>
            <a:pPr algn="ctr" defTabSz="672067"/>
            <a:endParaRPr lang="zh-CN" altLang="en-US" sz="1372" b="1" dirty="0">
              <a:solidFill>
                <a:schemeClr val="tx1">
                  <a:lumMod val="75000"/>
                  <a:lumOff val="25000"/>
                </a:schemeClr>
              </a:solidFill>
              <a:latin typeface="Arial" pitchFamily="34" charset="0"/>
              <a:ea typeface="微软雅黑" pitchFamily="34" charset="-122"/>
            </a:endParaRPr>
          </a:p>
        </p:txBody>
      </p:sp>
      <p:sp>
        <p:nvSpPr>
          <p:cNvPr id="7" name="TextBox 22">
            <a:extLst>
              <a:ext uri="{FF2B5EF4-FFF2-40B4-BE49-F238E27FC236}">
                <a16:creationId xmlns:a16="http://schemas.microsoft.com/office/drawing/2014/main" xmlns="" id="{A451601D-722E-40E2-9C3D-50EB588A3BAD}"/>
              </a:ext>
            </a:extLst>
          </p:cNvPr>
          <p:cNvSpPr txBox="1">
            <a:spLocks noChangeArrowheads="1"/>
          </p:cNvSpPr>
          <p:nvPr/>
        </p:nvSpPr>
        <p:spPr bwMode="auto">
          <a:xfrm>
            <a:off x="2222972" y="3874413"/>
            <a:ext cx="1029708" cy="246057"/>
          </a:xfrm>
          <a:prstGeom prst="rect">
            <a:avLst/>
          </a:prstGeom>
          <a:noFill/>
          <a:ln w="3175" cap="flat" cmpd="sng">
            <a:noFill/>
            <a:bevel/>
            <a:headEnd/>
            <a:tailEnd/>
          </a:ln>
          <a:effectLst/>
        </p:spPr>
        <p:txBody>
          <a:bodyPr lIns="60872" tIns="30435" rIns="60872" bIns="30435" anchor="ctr"/>
          <a:lstStyle>
            <a:defPPr>
              <a:defRPr lang="zh-CN"/>
            </a:defPPr>
            <a:lvl1pPr algn="ctr">
              <a:defRPr sz="2000" b="1">
                <a:solidFill>
                  <a:srgbClr val="F8F8F8"/>
                </a:solidFill>
                <a:ea typeface="微软雅黑" pitchFamily="34" charset="-122"/>
              </a:defRPr>
            </a:lvl1pPr>
          </a:lstStyle>
          <a:p>
            <a:pPr algn="l" defTabSz="672067"/>
            <a:r>
              <a:rPr lang="zh-CN" altLang="en-US" sz="1176" dirty="0" smtClean="0">
                <a:solidFill>
                  <a:schemeClr val="tx1">
                    <a:lumMod val="75000"/>
                    <a:lumOff val="25000"/>
                  </a:schemeClr>
                </a:solidFill>
                <a:latin typeface="Calibri"/>
              </a:rPr>
              <a:t>添加標題</a:t>
            </a:r>
            <a:endParaRPr lang="zh-CN" altLang="en-US" sz="1176" dirty="0">
              <a:solidFill>
                <a:schemeClr val="tx1">
                  <a:lumMod val="75000"/>
                  <a:lumOff val="25000"/>
                </a:schemeClr>
              </a:solidFill>
              <a:latin typeface="Calibri"/>
            </a:endParaRPr>
          </a:p>
        </p:txBody>
      </p:sp>
      <p:sp>
        <p:nvSpPr>
          <p:cNvPr id="8" name="任意多边形 31">
            <a:extLst>
              <a:ext uri="{FF2B5EF4-FFF2-40B4-BE49-F238E27FC236}">
                <a16:creationId xmlns:a16="http://schemas.microsoft.com/office/drawing/2014/main" xmlns="" id="{A2CCE8F6-4E34-480F-A55F-1C73A3246534}"/>
              </a:ext>
            </a:extLst>
          </p:cNvPr>
          <p:cNvSpPr/>
          <p:nvPr/>
        </p:nvSpPr>
        <p:spPr bwMode="auto">
          <a:xfrm>
            <a:off x="1210903" y="1596526"/>
            <a:ext cx="838529" cy="1180580"/>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a:effectLst/>
        </p:spPr>
        <p:style>
          <a:lnRef idx="1">
            <a:schemeClr val="dk1"/>
          </a:lnRef>
          <a:fillRef idx="0">
            <a:schemeClr val="dk1"/>
          </a:fillRef>
          <a:effectRef idx="0">
            <a:schemeClr val="dk1"/>
          </a:effectRef>
          <a:fontRef idx="minor">
            <a:schemeClr val="tx1"/>
          </a:fontRef>
        </p:style>
        <p:txBody>
          <a:bodyPr lIns="60872" tIns="30435" rIns="60872" bIns="30435" anchor="ctr">
            <a:sp3d/>
          </a:bodyPr>
          <a:lstStyle/>
          <a:p>
            <a:pPr algn="ctr" defTabSz="672067" eaLnBrk="0" fontAlgn="ctr" hangingPunct="0">
              <a:buClr>
                <a:srgbClr val="FF0000"/>
              </a:buClr>
              <a:buSzPct val="70000"/>
              <a:defRPr/>
            </a:pPr>
            <a:endParaRPr lang="zh-CN" altLang="en-US" sz="1078" b="1" dirty="0">
              <a:solidFill>
                <a:prstClr val="white"/>
              </a:solidFill>
              <a:latin typeface="微软雅黑" pitchFamily="34" charset="-122"/>
              <a:ea typeface="微软雅黑" pitchFamily="34" charset="-122"/>
            </a:endParaRPr>
          </a:p>
        </p:txBody>
      </p:sp>
      <p:sp>
        <p:nvSpPr>
          <p:cNvPr id="9" name="任意多边形 32">
            <a:extLst>
              <a:ext uri="{FF2B5EF4-FFF2-40B4-BE49-F238E27FC236}">
                <a16:creationId xmlns:a16="http://schemas.microsoft.com/office/drawing/2014/main" xmlns="" id="{315CD295-DDE2-416F-857F-BFA3C1C5723B}"/>
              </a:ext>
            </a:extLst>
          </p:cNvPr>
          <p:cNvSpPr/>
          <p:nvPr/>
        </p:nvSpPr>
        <p:spPr bwMode="auto">
          <a:xfrm flipV="1">
            <a:off x="1210906" y="2793718"/>
            <a:ext cx="838529" cy="1202716"/>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a:effectLst/>
        </p:spPr>
        <p:style>
          <a:lnRef idx="1">
            <a:schemeClr val="dk1"/>
          </a:lnRef>
          <a:fillRef idx="0">
            <a:schemeClr val="dk1"/>
          </a:fillRef>
          <a:effectRef idx="0">
            <a:schemeClr val="dk1"/>
          </a:effectRef>
          <a:fontRef idx="minor">
            <a:schemeClr val="tx1"/>
          </a:fontRef>
        </p:style>
        <p:txBody>
          <a:bodyPr lIns="60872" tIns="30435" rIns="60872" bIns="30435" anchor="ctr">
            <a:sp3d/>
          </a:bodyPr>
          <a:lstStyle/>
          <a:p>
            <a:pPr algn="ctr" defTabSz="672067" eaLnBrk="0" fontAlgn="ctr" hangingPunct="0">
              <a:buClr>
                <a:srgbClr val="FF0000"/>
              </a:buClr>
              <a:buSzPct val="70000"/>
              <a:defRPr/>
            </a:pPr>
            <a:endParaRPr lang="zh-CN" altLang="en-US" sz="1078" b="1" dirty="0">
              <a:solidFill>
                <a:prstClr val="white"/>
              </a:solidFill>
              <a:latin typeface="微软雅黑" pitchFamily="34" charset="-122"/>
              <a:ea typeface="微软雅黑" pitchFamily="34" charset="-122"/>
            </a:endParaRPr>
          </a:p>
        </p:txBody>
      </p:sp>
      <p:cxnSp>
        <p:nvCxnSpPr>
          <p:cNvPr id="10" name="直接连接符 9">
            <a:extLst>
              <a:ext uri="{FF2B5EF4-FFF2-40B4-BE49-F238E27FC236}">
                <a16:creationId xmlns:a16="http://schemas.microsoft.com/office/drawing/2014/main" xmlns="" id="{4B9344CF-1A3E-448D-AA14-DA12C95CFCF4}"/>
              </a:ext>
            </a:extLst>
          </p:cNvPr>
          <p:cNvCxnSpPr/>
          <p:nvPr/>
        </p:nvCxnSpPr>
        <p:spPr bwMode="auto">
          <a:xfrm>
            <a:off x="1210903" y="2793714"/>
            <a:ext cx="838529" cy="2"/>
          </a:xfrm>
          <a:prstGeom prst="line">
            <a:avLst/>
          </a:prstGeom>
          <a:ln>
            <a:solidFill>
              <a:schemeClr val="tx1">
                <a:lumMod val="65000"/>
                <a:lumOff val="35000"/>
              </a:schemeClr>
            </a:solidFill>
            <a:headEnd type="oval"/>
            <a:tailEnd type="oval"/>
          </a:ln>
          <a:effectLst/>
          <a:extLst/>
        </p:spPr>
        <p:style>
          <a:lnRef idx="1">
            <a:schemeClr val="dk1"/>
          </a:lnRef>
          <a:fillRef idx="0">
            <a:schemeClr val="dk1"/>
          </a:fillRef>
          <a:effectRef idx="0">
            <a:schemeClr val="dk1"/>
          </a:effectRef>
          <a:fontRef idx="minor">
            <a:schemeClr val="tx1"/>
          </a:fontRef>
        </p:style>
      </p:cxnSp>
      <p:sp>
        <p:nvSpPr>
          <p:cNvPr id="11" name="椭圆 10">
            <a:extLst>
              <a:ext uri="{FF2B5EF4-FFF2-40B4-BE49-F238E27FC236}">
                <a16:creationId xmlns:a16="http://schemas.microsoft.com/office/drawing/2014/main" xmlns="" id="{1175C59D-0D76-4F70-8E1A-CEB2682DB262}"/>
              </a:ext>
            </a:extLst>
          </p:cNvPr>
          <p:cNvSpPr>
            <a:spLocks noChangeArrowheads="1"/>
          </p:cNvSpPr>
          <p:nvPr/>
        </p:nvSpPr>
        <p:spPr bwMode="auto">
          <a:xfrm>
            <a:off x="689346" y="2332064"/>
            <a:ext cx="924087" cy="923302"/>
          </a:xfrm>
          <a:prstGeom prst="ellipse">
            <a:avLst/>
          </a:prstGeom>
          <a:solidFill>
            <a:srgbClr val="19B49B"/>
          </a:solidFill>
          <a:ln w="76200" cap="flat" cmpd="sng">
            <a:solidFill>
              <a:srgbClr val="FFFFFF"/>
            </a:solidFill>
            <a:bevel/>
            <a:headEnd/>
            <a:tailEnd/>
          </a:ln>
          <a:effectLst/>
          <a:extLst/>
        </p:spPr>
        <p:txBody>
          <a:bodyPr lIns="60872" tIns="30435" rIns="60872" bIns="30435" anchor="ctr"/>
          <a:lstStyle/>
          <a:p>
            <a:pPr algn="ctr" defTabSz="672067"/>
            <a:r>
              <a:rPr lang="zh-CN" altLang="en-US" sz="1372" b="1" dirty="0">
                <a:solidFill>
                  <a:srgbClr val="F8F8F8"/>
                </a:solidFill>
                <a:latin typeface="Calibri"/>
                <a:ea typeface="微软雅黑" pitchFamily="34" charset="-122"/>
              </a:rPr>
              <a:t>添加</a:t>
            </a:r>
            <a:endParaRPr lang="en-US" altLang="zh-CN" sz="1372" b="1" dirty="0">
              <a:solidFill>
                <a:srgbClr val="F8F8F8"/>
              </a:solidFill>
              <a:latin typeface="Calibri"/>
              <a:ea typeface="微软雅黑" pitchFamily="34" charset="-122"/>
            </a:endParaRPr>
          </a:p>
          <a:p>
            <a:pPr algn="ctr" defTabSz="672067"/>
            <a:r>
              <a:rPr lang="zh-CN" altLang="en-US" sz="1372" b="1" dirty="0" smtClean="0">
                <a:solidFill>
                  <a:srgbClr val="F8F8F8"/>
                </a:solidFill>
                <a:latin typeface="Calibri"/>
                <a:ea typeface="微软雅黑" pitchFamily="34" charset="-122"/>
              </a:rPr>
              <a:t>標題</a:t>
            </a:r>
            <a:endParaRPr lang="zh-CN" altLang="en-US" sz="1372" b="1" dirty="0">
              <a:solidFill>
                <a:srgbClr val="F8F8F8"/>
              </a:solidFill>
              <a:latin typeface="Calibri"/>
              <a:ea typeface="微软雅黑" pitchFamily="34" charset="-122"/>
            </a:endParaRPr>
          </a:p>
        </p:txBody>
      </p:sp>
      <p:sp>
        <p:nvSpPr>
          <p:cNvPr id="12" name="右弧形箭头 35">
            <a:extLst>
              <a:ext uri="{FF2B5EF4-FFF2-40B4-BE49-F238E27FC236}">
                <a16:creationId xmlns:a16="http://schemas.microsoft.com/office/drawing/2014/main" xmlns="" id="{ABB75125-D521-4A9F-BC0E-A4B6CA2C7600}"/>
              </a:ext>
            </a:extLst>
          </p:cNvPr>
          <p:cNvSpPr/>
          <p:nvPr/>
        </p:nvSpPr>
        <p:spPr>
          <a:xfrm>
            <a:off x="6355078" y="1361744"/>
            <a:ext cx="660243" cy="1380714"/>
          </a:xfrm>
          <a:prstGeom prst="curvedLeftArrow">
            <a:avLst/>
          </a:prstGeom>
          <a:solidFill>
            <a:srgbClr val="19B49B"/>
          </a:solidFill>
          <a:ln w="19050">
            <a:noFill/>
          </a:ln>
        </p:spPr>
        <p:txBody>
          <a:bodyPr vert="horz" wrap="square" lIns="54783" tIns="27392" rIns="54783" bIns="27392" numCol="1" anchor="t" anchorCtr="0" compatLnSpc="1">
            <a:prstTxWarp prst="textNoShape">
              <a:avLst/>
            </a:prstTxWarp>
          </a:bodyPr>
          <a:lstStyle/>
          <a:p>
            <a:pPr defTabSz="672067"/>
            <a:endParaRPr lang="zh-CN" altLang="en-US" sz="1078" kern="0">
              <a:solidFill>
                <a:srgbClr val="EEECE1">
                  <a:lumMod val="10000"/>
                </a:srgbClr>
              </a:solidFill>
              <a:latin typeface="Calibri"/>
              <a:ea typeface="微软雅黑"/>
            </a:endParaRPr>
          </a:p>
        </p:txBody>
      </p:sp>
      <p:sp>
        <p:nvSpPr>
          <p:cNvPr id="13" name="右弧形箭头 36">
            <a:extLst>
              <a:ext uri="{FF2B5EF4-FFF2-40B4-BE49-F238E27FC236}">
                <a16:creationId xmlns:a16="http://schemas.microsoft.com/office/drawing/2014/main" xmlns="" id="{7BD1810A-E1E7-4AA6-99A2-F8AAA1C6A0EC}"/>
              </a:ext>
            </a:extLst>
          </p:cNvPr>
          <p:cNvSpPr/>
          <p:nvPr/>
        </p:nvSpPr>
        <p:spPr>
          <a:xfrm>
            <a:off x="6361775" y="2745243"/>
            <a:ext cx="653544" cy="1526159"/>
          </a:xfrm>
          <a:prstGeom prst="curvedLeftArrow">
            <a:avLst/>
          </a:prstGeom>
          <a:solidFill>
            <a:srgbClr val="53585F"/>
          </a:solidFill>
          <a:ln w="19050">
            <a:noFill/>
          </a:ln>
        </p:spPr>
        <p:txBody>
          <a:bodyPr vert="horz" wrap="square" lIns="54783" tIns="27392" rIns="54783" bIns="27392" numCol="1" anchor="t" anchorCtr="0" compatLnSpc="1">
            <a:prstTxWarp prst="textNoShape">
              <a:avLst/>
            </a:prstTxWarp>
          </a:bodyPr>
          <a:lstStyle/>
          <a:p>
            <a:pPr defTabSz="672067"/>
            <a:endParaRPr lang="zh-CN" altLang="en-US" sz="1078" kern="0">
              <a:solidFill>
                <a:srgbClr val="EEECE1">
                  <a:lumMod val="10000"/>
                </a:srgbClr>
              </a:solidFill>
              <a:latin typeface="Calibri"/>
              <a:ea typeface="微软雅黑"/>
            </a:endParaRPr>
          </a:p>
        </p:txBody>
      </p:sp>
      <p:sp>
        <p:nvSpPr>
          <p:cNvPr id="14" name="右弧形箭头 37">
            <a:extLst>
              <a:ext uri="{FF2B5EF4-FFF2-40B4-BE49-F238E27FC236}">
                <a16:creationId xmlns:a16="http://schemas.microsoft.com/office/drawing/2014/main" xmlns="" id="{A3C1976B-C832-469A-B72C-72948E06DB55}"/>
              </a:ext>
            </a:extLst>
          </p:cNvPr>
          <p:cNvSpPr/>
          <p:nvPr/>
        </p:nvSpPr>
        <p:spPr>
          <a:xfrm rot="10800000" flipH="1">
            <a:off x="6166571" y="1662823"/>
            <a:ext cx="754974" cy="2240062"/>
          </a:xfrm>
          <a:prstGeom prst="curvedLeftArrow">
            <a:avLst/>
          </a:prstGeom>
          <a:solidFill>
            <a:srgbClr val="959AA2"/>
          </a:solidFill>
          <a:ln w="19050">
            <a:noFill/>
          </a:ln>
        </p:spPr>
        <p:txBody>
          <a:bodyPr vert="horz" wrap="square" lIns="54783" tIns="27392" rIns="54783" bIns="27392" numCol="1" anchor="t" anchorCtr="0" compatLnSpc="1">
            <a:prstTxWarp prst="textNoShape">
              <a:avLst/>
            </a:prstTxWarp>
          </a:bodyPr>
          <a:lstStyle/>
          <a:p>
            <a:pPr defTabSz="672067"/>
            <a:endParaRPr lang="zh-CN" altLang="en-US" sz="1078" kern="0">
              <a:solidFill>
                <a:srgbClr val="EEECE1">
                  <a:lumMod val="10000"/>
                </a:srgbClr>
              </a:solidFill>
              <a:latin typeface="Calibri"/>
              <a:ea typeface="微软雅黑"/>
            </a:endParaRPr>
          </a:p>
        </p:txBody>
      </p:sp>
      <p:sp>
        <p:nvSpPr>
          <p:cNvPr id="15" name="TextBox 31">
            <a:extLst>
              <a:ext uri="{FF2B5EF4-FFF2-40B4-BE49-F238E27FC236}">
                <a16:creationId xmlns:a16="http://schemas.microsoft.com/office/drawing/2014/main" xmlns="" id="{B61C6A3A-5C1E-4F17-9369-CBEA954A9A5D}"/>
              </a:ext>
            </a:extLst>
          </p:cNvPr>
          <p:cNvSpPr txBox="1"/>
          <p:nvPr/>
        </p:nvSpPr>
        <p:spPr>
          <a:xfrm>
            <a:off x="7012864" y="2670075"/>
            <a:ext cx="811409" cy="227344"/>
          </a:xfrm>
          <a:prstGeom prst="rect">
            <a:avLst/>
          </a:prstGeom>
          <a:noFill/>
        </p:spPr>
        <p:txBody>
          <a:bodyPr wrap="square" lIns="60872" tIns="30435" rIns="60872" bIns="30435" rtlCol="0">
            <a:spAutoFit/>
          </a:bodyPr>
          <a:lstStyle/>
          <a:p>
            <a:pPr algn="ctr" defTabSz="672067"/>
            <a:r>
              <a:rPr lang="zh-CN" altLang="en-US" sz="1078" b="1" dirty="0" smtClean="0">
                <a:solidFill>
                  <a:prstClr val="black">
                    <a:lumMod val="75000"/>
                    <a:lumOff val="25000"/>
                  </a:prstClr>
                </a:solidFill>
                <a:latin typeface="Broadway BT"/>
                <a:ea typeface="微软雅黑"/>
              </a:rPr>
              <a:t>補充性文字</a:t>
            </a:r>
            <a:endParaRPr lang="zh-CN" altLang="en-US" sz="1078" b="1" dirty="0">
              <a:solidFill>
                <a:prstClr val="black">
                  <a:lumMod val="75000"/>
                  <a:lumOff val="25000"/>
                </a:prstClr>
              </a:solidFill>
              <a:latin typeface="Broadway BT"/>
              <a:ea typeface="微软雅黑"/>
            </a:endParaRPr>
          </a:p>
        </p:txBody>
      </p:sp>
      <p:sp>
        <p:nvSpPr>
          <p:cNvPr id="16" name="TextBox 31">
            <a:extLst>
              <a:ext uri="{FF2B5EF4-FFF2-40B4-BE49-F238E27FC236}">
                <a16:creationId xmlns:a16="http://schemas.microsoft.com/office/drawing/2014/main" xmlns="" id="{A8F1B0B1-08E3-46CE-939D-874A4930433B}"/>
              </a:ext>
            </a:extLst>
          </p:cNvPr>
          <p:cNvSpPr txBox="1"/>
          <p:nvPr/>
        </p:nvSpPr>
        <p:spPr>
          <a:xfrm>
            <a:off x="7145967" y="3402241"/>
            <a:ext cx="811409" cy="227344"/>
          </a:xfrm>
          <a:prstGeom prst="rect">
            <a:avLst/>
          </a:prstGeom>
          <a:noFill/>
        </p:spPr>
        <p:txBody>
          <a:bodyPr wrap="square" lIns="60872" tIns="30435" rIns="60872" bIns="30435" rtlCol="0">
            <a:spAutoFit/>
          </a:bodyPr>
          <a:lstStyle/>
          <a:p>
            <a:pPr algn="ctr" defTabSz="672067"/>
            <a:r>
              <a:rPr lang="zh-CN" altLang="en-US" sz="1078" b="1" dirty="0" smtClean="0">
                <a:solidFill>
                  <a:prstClr val="black">
                    <a:lumMod val="75000"/>
                    <a:lumOff val="25000"/>
                  </a:prstClr>
                </a:solidFill>
                <a:latin typeface="Broadway BT"/>
                <a:ea typeface="微软雅黑"/>
              </a:rPr>
              <a:t>補充性文字</a:t>
            </a:r>
            <a:endParaRPr lang="zh-CN" altLang="en-US" sz="1078" b="1" dirty="0">
              <a:solidFill>
                <a:prstClr val="black">
                  <a:lumMod val="75000"/>
                  <a:lumOff val="25000"/>
                </a:prstClr>
              </a:solidFill>
              <a:latin typeface="Broadway BT"/>
              <a:ea typeface="微软雅黑"/>
            </a:endParaRPr>
          </a:p>
        </p:txBody>
      </p:sp>
      <p:sp>
        <p:nvSpPr>
          <p:cNvPr id="17" name="TextBox 31">
            <a:extLst>
              <a:ext uri="{FF2B5EF4-FFF2-40B4-BE49-F238E27FC236}">
                <a16:creationId xmlns:a16="http://schemas.microsoft.com/office/drawing/2014/main" xmlns="" id="{C98CD6E8-657A-4802-900F-70DC2B5B0851}"/>
              </a:ext>
            </a:extLst>
          </p:cNvPr>
          <p:cNvSpPr txBox="1"/>
          <p:nvPr/>
        </p:nvSpPr>
        <p:spPr>
          <a:xfrm>
            <a:off x="7145967" y="1919276"/>
            <a:ext cx="811409" cy="227344"/>
          </a:xfrm>
          <a:prstGeom prst="rect">
            <a:avLst/>
          </a:prstGeom>
          <a:noFill/>
        </p:spPr>
        <p:txBody>
          <a:bodyPr wrap="square" lIns="60872" tIns="30435" rIns="60872" bIns="30435" rtlCol="0">
            <a:spAutoFit/>
          </a:bodyPr>
          <a:lstStyle/>
          <a:p>
            <a:pPr algn="ctr" defTabSz="672067"/>
            <a:r>
              <a:rPr lang="zh-CN" altLang="en-US" sz="1078" b="1" dirty="0" smtClean="0">
                <a:solidFill>
                  <a:prstClr val="black">
                    <a:lumMod val="75000"/>
                    <a:lumOff val="25000"/>
                  </a:prstClr>
                </a:solidFill>
                <a:latin typeface="Broadway BT"/>
                <a:ea typeface="微软雅黑"/>
              </a:rPr>
              <a:t>補充性文字</a:t>
            </a:r>
            <a:endParaRPr lang="zh-CN" altLang="en-US" sz="1078" b="1" dirty="0">
              <a:solidFill>
                <a:prstClr val="black">
                  <a:lumMod val="75000"/>
                  <a:lumOff val="25000"/>
                </a:prstClr>
              </a:solidFill>
              <a:latin typeface="Broadway BT"/>
              <a:ea typeface="微软雅黑"/>
            </a:endParaRPr>
          </a:p>
        </p:txBody>
      </p:sp>
      <p:sp>
        <p:nvSpPr>
          <p:cNvPr id="18" name="圆角矩形 41">
            <a:extLst>
              <a:ext uri="{FF2B5EF4-FFF2-40B4-BE49-F238E27FC236}">
                <a16:creationId xmlns:a16="http://schemas.microsoft.com/office/drawing/2014/main" xmlns="" id="{9104F482-9C8E-4AD1-B8C5-679DB25FCCF6}"/>
              </a:ext>
            </a:extLst>
          </p:cNvPr>
          <p:cNvSpPr/>
          <p:nvPr/>
        </p:nvSpPr>
        <p:spPr bwMode="auto">
          <a:xfrm>
            <a:off x="3088501" y="2364634"/>
            <a:ext cx="2987981" cy="858169"/>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0872" tIns="30435" rIns="60872" bIns="30435" anchor="ctr"/>
          <a:lstStyle/>
          <a:p>
            <a:pPr marL="672067" lvl="2" defTabSz="672067"/>
            <a:endParaRPr lang="zh-CN" altLang="en-US" sz="980" dirty="0">
              <a:solidFill>
                <a:srgbClr val="0070C0">
                  <a:lumMod val="75000"/>
                </a:srgbClr>
              </a:solidFill>
              <a:latin typeface="Calibri"/>
              <a:ea typeface="宋体" panose="02010600030101010101" pitchFamily="2" charset="-122"/>
            </a:endParaRPr>
          </a:p>
        </p:txBody>
      </p:sp>
      <p:sp>
        <p:nvSpPr>
          <p:cNvPr id="19" name="圆角矩形 42">
            <a:extLst>
              <a:ext uri="{FF2B5EF4-FFF2-40B4-BE49-F238E27FC236}">
                <a16:creationId xmlns:a16="http://schemas.microsoft.com/office/drawing/2014/main" xmlns="" id="{6BBC09C8-7B1F-4CC7-ADBB-508AEC94A977}"/>
              </a:ext>
            </a:extLst>
          </p:cNvPr>
          <p:cNvSpPr/>
          <p:nvPr/>
        </p:nvSpPr>
        <p:spPr bwMode="auto">
          <a:xfrm>
            <a:off x="3088501" y="3567199"/>
            <a:ext cx="2987981" cy="858169"/>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0872" tIns="30435" rIns="60872" bIns="30435" anchor="ctr"/>
          <a:lstStyle/>
          <a:p>
            <a:pPr marL="672067" lvl="2" defTabSz="672067"/>
            <a:endParaRPr lang="zh-CN" altLang="en-US" sz="980" dirty="0">
              <a:solidFill>
                <a:srgbClr val="0070C0">
                  <a:lumMod val="75000"/>
                </a:srgbClr>
              </a:solidFill>
              <a:latin typeface="Arial" pitchFamily="34" charset="0"/>
              <a:ea typeface="宋体" pitchFamily="2" charset="-122"/>
            </a:endParaRPr>
          </a:p>
        </p:txBody>
      </p:sp>
      <p:sp>
        <p:nvSpPr>
          <p:cNvPr id="20" name="圆角矩形 43">
            <a:extLst>
              <a:ext uri="{FF2B5EF4-FFF2-40B4-BE49-F238E27FC236}">
                <a16:creationId xmlns:a16="http://schemas.microsoft.com/office/drawing/2014/main" xmlns="" id="{91DD12A4-46E2-4792-956A-7D5810A5ABD9}"/>
              </a:ext>
            </a:extLst>
          </p:cNvPr>
          <p:cNvSpPr/>
          <p:nvPr/>
        </p:nvSpPr>
        <p:spPr bwMode="auto">
          <a:xfrm>
            <a:off x="3088501" y="1173882"/>
            <a:ext cx="2987981" cy="858169"/>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0872" tIns="30435" rIns="60872" bIns="30435" anchor="ctr"/>
          <a:lstStyle/>
          <a:p>
            <a:pPr marL="672067" lvl="2" defTabSz="672067"/>
            <a:endParaRPr lang="zh-CN" altLang="en-US" sz="980" dirty="0">
              <a:solidFill>
                <a:srgbClr val="0070C0">
                  <a:lumMod val="75000"/>
                </a:srgbClr>
              </a:solidFill>
              <a:latin typeface="Arial" pitchFamily="34" charset="0"/>
              <a:ea typeface="宋体" pitchFamily="2" charset="-122"/>
            </a:endParaRPr>
          </a:p>
        </p:txBody>
      </p:sp>
      <p:sp>
        <p:nvSpPr>
          <p:cNvPr id="21" name="TextBox 32">
            <a:extLst>
              <a:ext uri="{FF2B5EF4-FFF2-40B4-BE49-F238E27FC236}">
                <a16:creationId xmlns:a16="http://schemas.microsoft.com/office/drawing/2014/main" xmlns="" id="{5CE7265A-E337-46C7-A704-73D30C3B80A9}"/>
              </a:ext>
            </a:extLst>
          </p:cNvPr>
          <p:cNvSpPr txBox="1">
            <a:spLocks noChangeArrowheads="1"/>
          </p:cNvSpPr>
          <p:nvPr/>
        </p:nvSpPr>
        <p:spPr bwMode="auto">
          <a:xfrm>
            <a:off x="3276314" y="3782348"/>
            <a:ext cx="2604665" cy="461671"/>
          </a:xfrm>
          <a:prstGeom prst="rect">
            <a:avLst/>
          </a:prstGeom>
          <a:noFill/>
          <a:ln w="3175" cap="flat" cmpd="sng">
            <a:noFill/>
            <a:bevel/>
            <a:headEnd/>
            <a:tailEnd/>
          </a:ln>
        </p:spPr>
        <p:txBody>
          <a:bodyPr lIns="60872" tIns="30435" rIns="60872" bIns="30435" anchor="ctr"/>
          <a:lstStyle>
            <a:defPPr>
              <a:defRPr lang="zh-CN"/>
            </a:defPPr>
            <a:lvl1pPr algn="ctr">
              <a:defRPr>
                <a:solidFill>
                  <a:srgbClr val="FFFFFF"/>
                </a:solidFill>
                <a:ea typeface="微软雅黑" pitchFamily="34" charset="-122"/>
              </a:defRPr>
            </a:lvl1pPr>
          </a:lstStyle>
          <a:p>
            <a:pPr algn="l" defTabSz="672067"/>
            <a:r>
              <a:rPr lang="zh-CN" altLang="en-US" sz="1200" dirty="0" smtClean="0">
                <a:solidFill>
                  <a:schemeClr val="bg1">
                    <a:lumMod val="50000"/>
                  </a:schemeClr>
                </a:solidFill>
                <a:latin typeface="微软雅黑" pitchFamily="34" charset="-122"/>
              </a:rPr>
              <a:t>您的內容打在這裡，或者通過複製文本後，在此狂中選擇粘貼。</a:t>
            </a:r>
            <a:endParaRPr lang="zh-CN" altLang="en-US" sz="1176" dirty="0">
              <a:solidFill>
                <a:prstClr val="black">
                  <a:lumMod val="75000"/>
                  <a:lumOff val="25000"/>
                </a:prstClr>
              </a:solidFill>
              <a:latin typeface="Calibri"/>
            </a:endParaRPr>
          </a:p>
        </p:txBody>
      </p:sp>
      <p:sp>
        <p:nvSpPr>
          <p:cNvPr id="22" name="TextBox 32">
            <a:extLst>
              <a:ext uri="{FF2B5EF4-FFF2-40B4-BE49-F238E27FC236}">
                <a16:creationId xmlns:a16="http://schemas.microsoft.com/office/drawing/2014/main" xmlns="" id="{07BB88B3-5E43-406F-8C28-6B49A0CB403E}"/>
              </a:ext>
            </a:extLst>
          </p:cNvPr>
          <p:cNvSpPr txBox="1">
            <a:spLocks noChangeArrowheads="1"/>
          </p:cNvSpPr>
          <p:nvPr/>
        </p:nvSpPr>
        <p:spPr bwMode="auto">
          <a:xfrm>
            <a:off x="3264924" y="2515653"/>
            <a:ext cx="2604665" cy="461671"/>
          </a:xfrm>
          <a:prstGeom prst="rect">
            <a:avLst/>
          </a:prstGeom>
          <a:noFill/>
          <a:ln w="3175" cap="flat" cmpd="sng">
            <a:noFill/>
            <a:bevel/>
            <a:headEnd/>
            <a:tailEnd/>
          </a:ln>
        </p:spPr>
        <p:txBody>
          <a:bodyPr lIns="60872" tIns="30435" rIns="60872" bIns="30435" anchor="ctr"/>
          <a:lstStyle>
            <a:defPPr>
              <a:defRPr lang="zh-CN"/>
            </a:defPPr>
            <a:lvl1pPr algn="ctr">
              <a:defRPr>
                <a:solidFill>
                  <a:srgbClr val="FFFFFF"/>
                </a:solidFill>
                <a:ea typeface="微软雅黑" pitchFamily="34" charset="-122"/>
              </a:defRPr>
            </a:lvl1pPr>
          </a:lstStyle>
          <a:p>
            <a:pPr algn="l" defTabSz="672067"/>
            <a:r>
              <a:rPr lang="zh-CN" altLang="en-US" sz="1200" dirty="0" smtClean="0">
                <a:solidFill>
                  <a:schemeClr val="bg1">
                    <a:lumMod val="50000"/>
                  </a:schemeClr>
                </a:solidFill>
                <a:latin typeface="微软雅黑" pitchFamily="34" charset="-122"/>
              </a:rPr>
              <a:t>您的內容打在這裡，或者通過複製文本後，在此狂中選擇粘貼。</a:t>
            </a:r>
            <a:endParaRPr lang="zh-CN" altLang="en-US" sz="1176" dirty="0">
              <a:solidFill>
                <a:prstClr val="black">
                  <a:lumMod val="75000"/>
                  <a:lumOff val="25000"/>
                </a:prstClr>
              </a:solidFill>
              <a:latin typeface="Calibri"/>
            </a:endParaRPr>
          </a:p>
        </p:txBody>
      </p:sp>
      <p:sp>
        <p:nvSpPr>
          <p:cNvPr id="23" name="TextBox 32">
            <a:extLst>
              <a:ext uri="{FF2B5EF4-FFF2-40B4-BE49-F238E27FC236}">
                <a16:creationId xmlns:a16="http://schemas.microsoft.com/office/drawing/2014/main" xmlns="" id="{A7D05B69-819A-41B4-846B-5EC4E090DF4A}"/>
              </a:ext>
            </a:extLst>
          </p:cNvPr>
          <p:cNvSpPr txBox="1">
            <a:spLocks noChangeArrowheads="1"/>
          </p:cNvSpPr>
          <p:nvPr/>
        </p:nvSpPr>
        <p:spPr bwMode="auto">
          <a:xfrm>
            <a:off x="3268792" y="1365774"/>
            <a:ext cx="2604665" cy="461671"/>
          </a:xfrm>
          <a:prstGeom prst="rect">
            <a:avLst/>
          </a:prstGeom>
          <a:noFill/>
          <a:ln w="3175" cap="flat" cmpd="sng">
            <a:noFill/>
            <a:bevel/>
            <a:headEnd/>
            <a:tailEnd/>
          </a:ln>
        </p:spPr>
        <p:txBody>
          <a:bodyPr lIns="60872" tIns="30435" rIns="60872" bIns="30435" anchor="ctr"/>
          <a:lstStyle>
            <a:defPPr>
              <a:defRPr lang="zh-CN"/>
            </a:defPPr>
            <a:lvl1pPr algn="ctr">
              <a:defRPr>
                <a:solidFill>
                  <a:srgbClr val="FFFFFF"/>
                </a:solidFill>
                <a:ea typeface="微软雅黑" pitchFamily="34" charset="-122"/>
              </a:defRPr>
            </a:lvl1pPr>
          </a:lstStyle>
          <a:p>
            <a:pPr algn="l" defTabSz="672067"/>
            <a:r>
              <a:rPr lang="zh-CN" altLang="en-US" sz="1200" dirty="0" smtClean="0">
                <a:solidFill>
                  <a:schemeClr val="bg1">
                    <a:lumMod val="50000"/>
                  </a:schemeClr>
                </a:solidFill>
                <a:latin typeface="微软雅黑" pitchFamily="34" charset="-122"/>
              </a:rPr>
              <a:t>您的內容打在這裡，或者通過複製文本後，在此狂中選擇粘貼。</a:t>
            </a:r>
            <a:endParaRPr lang="zh-CN" altLang="en-US" sz="1176" dirty="0">
              <a:solidFill>
                <a:prstClr val="black">
                  <a:lumMod val="75000"/>
                  <a:lumOff val="25000"/>
                </a:prstClr>
              </a:solidFill>
              <a:latin typeface="Calibri"/>
            </a:endParaRPr>
          </a:p>
        </p:txBody>
      </p:sp>
      <p:sp>
        <p:nvSpPr>
          <p:cNvPr id="24" name="TextBox 20">
            <a:extLst>
              <a:ext uri="{FF2B5EF4-FFF2-40B4-BE49-F238E27FC236}">
                <a16:creationId xmlns:a16="http://schemas.microsoft.com/office/drawing/2014/main" xmlns="" id="{EB26C217-C54D-4DC3-A97E-9838E751E17B}"/>
              </a:ext>
            </a:extLst>
          </p:cNvPr>
          <p:cNvSpPr txBox="1"/>
          <p:nvPr/>
        </p:nvSpPr>
        <p:spPr>
          <a:xfrm>
            <a:off x="907976" y="292746"/>
            <a:ext cx="2067957" cy="461665"/>
          </a:xfrm>
          <a:prstGeom prst="rect">
            <a:avLst/>
          </a:prstGeom>
          <a:noFill/>
        </p:spPr>
        <p:txBody>
          <a:bodyPr wrap="square" rtlCol="0">
            <a:spAutoFit/>
          </a:bodyPr>
          <a:lstStyle/>
          <a:p>
            <a:r>
              <a:rPr lang="zh-CN" altLang="en-US" sz="2400" dirty="0" smtClean="0">
                <a:latin typeface="方正兰亭准黑_GBK" panose="02000000000000000000" pitchFamily="2" charset="-122"/>
                <a:ea typeface="方正兰亭准黑_GBK" panose="02000000000000000000" pitchFamily="2" charset="-122"/>
              </a:rPr>
              <a:t>能力提升計畫</a:t>
            </a:r>
            <a:endParaRPr lang="zh-CN" altLang="en-US" sz="2400" dirty="0">
              <a:latin typeface="方正兰亭准黑_GBK" panose="02000000000000000000" pitchFamily="2" charset="-122"/>
              <a:ea typeface="方正兰亭准黑_GBK" panose="02000000000000000000" pitchFamily="2" charset="-122"/>
            </a:endParaRPr>
          </a:p>
        </p:txBody>
      </p:sp>
      <p:sp>
        <p:nvSpPr>
          <p:cNvPr id="25" name="矩形 24">
            <a:extLst>
              <a:ext uri="{FF2B5EF4-FFF2-40B4-BE49-F238E27FC236}">
                <a16:creationId xmlns:a16="http://schemas.microsoft.com/office/drawing/2014/main" xmlns="" id="{EF22F17D-0B23-4A3D-9971-1750C562C8F4}"/>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gency FB" panose="020B0503020202020204" pitchFamily="34" charset="0"/>
              </a:rPr>
              <a:t>05</a:t>
            </a:r>
            <a:endParaRPr lang="zh-CN" altLang="en-US" sz="2000" dirty="0">
              <a:latin typeface="Agency FB" panose="020B0503020202020204" pitchFamily="34" charset="0"/>
            </a:endParaRPr>
          </a:p>
        </p:txBody>
      </p:sp>
      <p:cxnSp>
        <p:nvCxnSpPr>
          <p:cNvPr id="26" name="直接连接符 25">
            <a:extLst>
              <a:ext uri="{FF2B5EF4-FFF2-40B4-BE49-F238E27FC236}">
                <a16:creationId xmlns:a16="http://schemas.microsoft.com/office/drawing/2014/main" xmlns="" id="{5F6E725B-058A-450E-9CDB-29177FDA2F3B}"/>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7" name="组合 26">
            <a:extLst>
              <a:ext uri="{FF2B5EF4-FFF2-40B4-BE49-F238E27FC236}">
                <a16:creationId xmlns:a16="http://schemas.microsoft.com/office/drawing/2014/main" xmlns="" id="{BC82451E-D8C2-4DD6-8579-0A2AC27F64B8}"/>
              </a:ext>
            </a:extLst>
          </p:cNvPr>
          <p:cNvGrpSpPr/>
          <p:nvPr/>
        </p:nvGrpSpPr>
        <p:grpSpPr>
          <a:xfrm>
            <a:off x="6836829" y="219003"/>
            <a:ext cx="2812751" cy="584775"/>
            <a:chOff x="6836829" y="219003"/>
            <a:chExt cx="2812751" cy="584775"/>
          </a:xfrm>
        </p:grpSpPr>
        <p:sp>
          <p:nvSpPr>
            <p:cNvPr id="28" name="TextBox 20">
              <a:extLst>
                <a:ext uri="{FF2B5EF4-FFF2-40B4-BE49-F238E27FC236}">
                  <a16:creationId xmlns:a16="http://schemas.microsoft.com/office/drawing/2014/main" xmlns="" id="{26534939-FB83-4B7E-AD5B-569662B717F0}"/>
                </a:ext>
              </a:extLst>
            </p:cNvPr>
            <p:cNvSpPr txBox="1"/>
            <p:nvPr/>
          </p:nvSpPr>
          <p:spPr>
            <a:xfrm>
              <a:off x="6836829" y="219003"/>
              <a:ext cx="2067957" cy="584775"/>
            </a:xfrm>
            <a:prstGeom prst="rect">
              <a:avLst/>
            </a:prstGeom>
            <a:noFill/>
          </p:spPr>
          <p:txBody>
            <a:bodyPr wrap="square" rtlCol="0">
              <a:spAutoFit/>
            </a:bodyPr>
            <a:lstStyle/>
            <a:p>
              <a:r>
                <a:rPr lang="en-US" altLang="zh-CN" sz="3200" dirty="0">
                  <a:solidFill>
                    <a:srgbClr val="19B49B"/>
                  </a:solidFill>
                  <a:latin typeface="Agency FB" panose="020B0503020202020204" pitchFamily="34" charset="0"/>
                  <a:ea typeface="方正兰亭准黑_GBK" panose="02000000000000000000" pitchFamily="2" charset="-122"/>
                </a:rPr>
                <a:t>LOGO</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9" name="TextBox 20">
              <a:extLst>
                <a:ext uri="{FF2B5EF4-FFF2-40B4-BE49-F238E27FC236}">
                  <a16:creationId xmlns:a16="http://schemas.microsoft.com/office/drawing/2014/main" xmlns="" id="{CC30CE05-B674-4BB0-B681-E7F507298F74}"/>
                </a:ext>
              </a:extLst>
            </p:cNvPr>
            <p:cNvSpPr txBox="1"/>
            <p:nvPr/>
          </p:nvSpPr>
          <p:spPr>
            <a:xfrm>
              <a:off x="7581623" y="322241"/>
              <a:ext cx="2067957" cy="276999"/>
            </a:xfrm>
            <a:prstGeom prst="rect">
              <a:avLst/>
            </a:prstGeom>
            <a:noFill/>
          </p:spPr>
          <p:txBody>
            <a:bodyPr wrap="square" rtlCol="0">
              <a:spAutoFit/>
            </a:bodyPr>
            <a:lstStyle/>
            <a:p>
              <a:r>
                <a:rPr lang="zh-CN" altLang="en-US" sz="1200" dirty="0" smtClean="0">
                  <a:latin typeface="Agency FB" panose="020B0503020202020204" pitchFamily="34" charset="0"/>
                  <a:ea typeface="方正兰亭准黑_GBK" panose="02000000000000000000" pitchFamily="2" charset="-122"/>
                </a:rPr>
                <a:t>您的公司名稱</a:t>
              </a:r>
              <a:endParaRPr lang="zh-CN" altLang="en-US" sz="1200" dirty="0">
                <a:latin typeface="Agency FB" panose="020B0503020202020204" pitchFamily="34" charset="0"/>
                <a:ea typeface="方正兰亭准黑_GBK" panose="02000000000000000000" pitchFamily="2" charset="-122"/>
              </a:endParaRPr>
            </a:p>
          </p:txBody>
        </p:sp>
        <p:sp>
          <p:nvSpPr>
            <p:cNvPr id="30" name="TextBox 20">
              <a:extLst>
                <a:ext uri="{FF2B5EF4-FFF2-40B4-BE49-F238E27FC236}">
                  <a16:creationId xmlns:a16="http://schemas.microsoft.com/office/drawing/2014/main" xmlns="" id="{92A7F719-FFFC-46BE-A9A7-6B01ADE4ED29}"/>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YOUR COMPANY NAME</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31" name="任意多边形: 形状 30">
            <a:extLst>
              <a:ext uri="{FF2B5EF4-FFF2-40B4-BE49-F238E27FC236}">
                <a16:creationId xmlns:a16="http://schemas.microsoft.com/office/drawing/2014/main" xmlns="" id="{58F6DB5F-146E-42A8-9425-CB1AAE910E82}"/>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4386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
                                        <p:tgtEl>
                                          <p:spTgt spid="31"/>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300"/>
                                        <p:tgtEl>
                                          <p:spTgt spid="26"/>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400" fill="hold"/>
                                        <p:tgtEl>
                                          <p:spTgt spid="25"/>
                                        </p:tgtEl>
                                        <p:attrNameLst>
                                          <p:attrName>ppt_x</p:attrName>
                                        </p:attrNameLst>
                                      </p:cBhvr>
                                      <p:tavLst>
                                        <p:tav tm="0">
                                          <p:val>
                                            <p:strVal val="0-#ppt_w/2"/>
                                          </p:val>
                                        </p:tav>
                                        <p:tav tm="100000">
                                          <p:val>
                                            <p:strVal val="#ppt_x"/>
                                          </p:val>
                                        </p:tav>
                                      </p:tavLst>
                                    </p:anim>
                                    <p:anim calcmode="lin" valueType="num">
                                      <p:cBhvr additive="base">
                                        <p:cTn id="15" dur="400" fill="hold"/>
                                        <p:tgtEl>
                                          <p:spTgt spid="25"/>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400" fill="hold"/>
                                        <p:tgtEl>
                                          <p:spTgt spid="24"/>
                                        </p:tgtEl>
                                        <p:attrNameLst>
                                          <p:attrName>ppt_x</p:attrName>
                                        </p:attrNameLst>
                                      </p:cBhvr>
                                      <p:tavLst>
                                        <p:tav tm="0">
                                          <p:val>
                                            <p:strVal val="0-#ppt_w/2"/>
                                          </p:val>
                                        </p:tav>
                                        <p:tav tm="100000">
                                          <p:val>
                                            <p:strVal val="#ppt_x"/>
                                          </p:val>
                                        </p:tav>
                                      </p:tavLst>
                                    </p:anim>
                                    <p:anim calcmode="lin" valueType="num">
                                      <p:cBhvr additive="base">
                                        <p:cTn id="20" dur="400" fill="hold"/>
                                        <p:tgtEl>
                                          <p:spTgt spid="24"/>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400"/>
                                        <p:tgtEl>
                                          <p:spTgt spid="27"/>
                                        </p:tgtEl>
                                      </p:cBhvr>
                                    </p:animEffect>
                                  </p:childTnLst>
                                </p:cTn>
                              </p:par>
                            </p:childTnLst>
                          </p:cTn>
                        </p:par>
                        <p:par>
                          <p:cTn id="24" fill="hold">
                            <p:stCondLst>
                              <p:cond delay="980"/>
                            </p:stCondLst>
                            <p:childTnLst>
                              <p:par>
                                <p:cTn id="25" presetID="21"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500"/>
                                        <p:tgtEl>
                                          <p:spTgt spid="11"/>
                                        </p:tgtEl>
                                      </p:cBhvr>
                                    </p:animEffect>
                                  </p:childTnLst>
                                </p:cTn>
                              </p:par>
                            </p:childTnLst>
                          </p:cTn>
                        </p:par>
                        <p:par>
                          <p:cTn id="28" fill="hold">
                            <p:stCondLst>
                              <p:cond delay="1480"/>
                            </p:stCondLst>
                            <p:childTnLst>
                              <p:par>
                                <p:cTn id="29" presetID="2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p:stCondLst>
                              <p:cond delay="1980"/>
                            </p:stCondLst>
                            <p:childTnLst>
                              <p:par>
                                <p:cTn id="33" presetID="31"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300" fill="hold"/>
                                        <p:tgtEl>
                                          <p:spTgt spid="2"/>
                                        </p:tgtEl>
                                        <p:attrNameLst>
                                          <p:attrName>ppt_w</p:attrName>
                                        </p:attrNameLst>
                                      </p:cBhvr>
                                      <p:tavLst>
                                        <p:tav tm="0">
                                          <p:val>
                                            <p:fltVal val="0"/>
                                          </p:val>
                                        </p:tav>
                                        <p:tav tm="100000">
                                          <p:val>
                                            <p:strVal val="#ppt_w"/>
                                          </p:val>
                                        </p:tav>
                                      </p:tavLst>
                                    </p:anim>
                                    <p:anim calcmode="lin" valueType="num">
                                      <p:cBhvr>
                                        <p:cTn id="36" dur="300" fill="hold"/>
                                        <p:tgtEl>
                                          <p:spTgt spid="2"/>
                                        </p:tgtEl>
                                        <p:attrNameLst>
                                          <p:attrName>ppt_h</p:attrName>
                                        </p:attrNameLst>
                                      </p:cBhvr>
                                      <p:tavLst>
                                        <p:tav tm="0">
                                          <p:val>
                                            <p:fltVal val="0"/>
                                          </p:val>
                                        </p:tav>
                                        <p:tav tm="100000">
                                          <p:val>
                                            <p:strVal val="#ppt_h"/>
                                          </p:val>
                                        </p:tav>
                                      </p:tavLst>
                                    </p:anim>
                                    <p:anim calcmode="lin" valueType="num">
                                      <p:cBhvr>
                                        <p:cTn id="37" dur="300" fill="hold"/>
                                        <p:tgtEl>
                                          <p:spTgt spid="2"/>
                                        </p:tgtEl>
                                        <p:attrNameLst>
                                          <p:attrName>style.rotation</p:attrName>
                                        </p:attrNameLst>
                                      </p:cBhvr>
                                      <p:tavLst>
                                        <p:tav tm="0">
                                          <p:val>
                                            <p:fltVal val="90"/>
                                          </p:val>
                                        </p:tav>
                                        <p:tav tm="100000">
                                          <p:val>
                                            <p:fltVal val="0"/>
                                          </p:val>
                                        </p:tav>
                                      </p:tavLst>
                                    </p:anim>
                                    <p:animEffect transition="in" filter="fade">
                                      <p:cBhvr>
                                        <p:cTn id="38" dur="300"/>
                                        <p:tgtEl>
                                          <p:spTgt spid="2"/>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300" fill="hold"/>
                                        <p:tgtEl>
                                          <p:spTgt spid="3"/>
                                        </p:tgtEl>
                                        <p:attrNameLst>
                                          <p:attrName>ppt_w</p:attrName>
                                        </p:attrNameLst>
                                      </p:cBhvr>
                                      <p:tavLst>
                                        <p:tav tm="0">
                                          <p:val>
                                            <p:fltVal val="0"/>
                                          </p:val>
                                        </p:tav>
                                        <p:tav tm="100000">
                                          <p:val>
                                            <p:strVal val="#ppt_w"/>
                                          </p:val>
                                        </p:tav>
                                      </p:tavLst>
                                    </p:anim>
                                    <p:anim calcmode="lin" valueType="num">
                                      <p:cBhvr>
                                        <p:cTn id="42" dur="300" fill="hold"/>
                                        <p:tgtEl>
                                          <p:spTgt spid="3"/>
                                        </p:tgtEl>
                                        <p:attrNameLst>
                                          <p:attrName>ppt_h</p:attrName>
                                        </p:attrNameLst>
                                      </p:cBhvr>
                                      <p:tavLst>
                                        <p:tav tm="0">
                                          <p:val>
                                            <p:fltVal val="0"/>
                                          </p:val>
                                        </p:tav>
                                        <p:tav tm="100000">
                                          <p:val>
                                            <p:strVal val="#ppt_h"/>
                                          </p:val>
                                        </p:tav>
                                      </p:tavLst>
                                    </p:anim>
                                    <p:anim calcmode="lin" valueType="num">
                                      <p:cBhvr>
                                        <p:cTn id="43" dur="300" fill="hold"/>
                                        <p:tgtEl>
                                          <p:spTgt spid="3"/>
                                        </p:tgtEl>
                                        <p:attrNameLst>
                                          <p:attrName>style.rotation</p:attrName>
                                        </p:attrNameLst>
                                      </p:cBhvr>
                                      <p:tavLst>
                                        <p:tav tm="0">
                                          <p:val>
                                            <p:fltVal val="90"/>
                                          </p:val>
                                        </p:tav>
                                        <p:tav tm="100000">
                                          <p:val>
                                            <p:fltVal val="0"/>
                                          </p:val>
                                        </p:tav>
                                      </p:tavLst>
                                    </p:anim>
                                    <p:animEffect transition="in" filter="fade">
                                      <p:cBhvr>
                                        <p:cTn id="44" dur="300"/>
                                        <p:tgtEl>
                                          <p:spTgt spid="3"/>
                                        </p:tgtEl>
                                      </p:cBhvr>
                                    </p:animEffect>
                                  </p:childTnLst>
                                </p:cTn>
                              </p:par>
                            </p:childTnLst>
                          </p:cTn>
                        </p:par>
                        <p:par>
                          <p:cTn id="45" fill="hold">
                            <p:stCondLst>
                              <p:cond delay="2280"/>
                            </p:stCondLst>
                            <p:childTnLst>
                              <p:par>
                                <p:cTn id="46" presetID="22" presetClass="entr" presetSubtype="8"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par>
                          <p:cTn id="52" fill="hold">
                            <p:stCondLst>
                              <p:cond delay="278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3280"/>
                            </p:stCondLst>
                            <p:childTnLst>
                              <p:par>
                                <p:cTn id="57" presetID="31" presetClass="entr" presetSubtype="0"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300" fill="hold"/>
                                        <p:tgtEl>
                                          <p:spTgt spid="4"/>
                                        </p:tgtEl>
                                        <p:attrNameLst>
                                          <p:attrName>ppt_w</p:attrName>
                                        </p:attrNameLst>
                                      </p:cBhvr>
                                      <p:tavLst>
                                        <p:tav tm="0">
                                          <p:val>
                                            <p:fltVal val="0"/>
                                          </p:val>
                                        </p:tav>
                                        <p:tav tm="100000">
                                          <p:val>
                                            <p:strVal val="#ppt_w"/>
                                          </p:val>
                                        </p:tav>
                                      </p:tavLst>
                                    </p:anim>
                                    <p:anim calcmode="lin" valueType="num">
                                      <p:cBhvr>
                                        <p:cTn id="60" dur="300" fill="hold"/>
                                        <p:tgtEl>
                                          <p:spTgt spid="4"/>
                                        </p:tgtEl>
                                        <p:attrNameLst>
                                          <p:attrName>ppt_h</p:attrName>
                                        </p:attrNameLst>
                                      </p:cBhvr>
                                      <p:tavLst>
                                        <p:tav tm="0">
                                          <p:val>
                                            <p:fltVal val="0"/>
                                          </p:val>
                                        </p:tav>
                                        <p:tav tm="100000">
                                          <p:val>
                                            <p:strVal val="#ppt_h"/>
                                          </p:val>
                                        </p:tav>
                                      </p:tavLst>
                                    </p:anim>
                                    <p:anim calcmode="lin" valueType="num">
                                      <p:cBhvr>
                                        <p:cTn id="61" dur="300" fill="hold"/>
                                        <p:tgtEl>
                                          <p:spTgt spid="4"/>
                                        </p:tgtEl>
                                        <p:attrNameLst>
                                          <p:attrName>style.rotation</p:attrName>
                                        </p:attrNameLst>
                                      </p:cBhvr>
                                      <p:tavLst>
                                        <p:tav tm="0">
                                          <p:val>
                                            <p:fltVal val="90"/>
                                          </p:val>
                                        </p:tav>
                                        <p:tav tm="100000">
                                          <p:val>
                                            <p:fltVal val="0"/>
                                          </p:val>
                                        </p:tav>
                                      </p:tavLst>
                                    </p:anim>
                                    <p:animEffect transition="in" filter="fade">
                                      <p:cBhvr>
                                        <p:cTn id="62" dur="300"/>
                                        <p:tgtEl>
                                          <p:spTgt spid="4"/>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300" fill="hold"/>
                                        <p:tgtEl>
                                          <p:spTgt spid="5"/>
                                        </p:tgtEl>
                                        <p:attrNameLst>
                                          <p:attrName>ppt_w</p:attrName>
                                        </p:attrNameLst>
                                      </p:cBhvr>
                                      <p:tavLst>
                                        <p:tav tm="0">
                                          <p:val>
                                            <p:fltVal val="0"/>
                                          </p:val>
                                        </p:tav>
                                        <p:tav tm="100000">
                                          <p:val>
                                            <p:strVal val="#ppt_w"/>
                                          </p:val>
                                        </p:tav>
                                      </p:tavLst>
                                    </p:anim>
                                    <p:anim calcmode="lin" valueType="num">
                                      <p:cBhvr>
                                        <p:cTn id="66" dur="300" fill="hold"/>
                                        <p:tgtEl>
                                          <p:spTgt spid="5"/>
                                        </p:tgtEl>
                                        <p:attrNameLst>
                                          <p:attrName>ppt_h</p:attrName>
                                        </p:attrNameLst>
                                      </p:cBhvr>
                                      <p:tavLst>
                                        <p:tav tm="0">
                                          <p:val>
                                            <p:fltVal val="0"/>
                                          </p:val>
                                        </p:tav>
                                        <p:tav tm="100000">
                                          <p:val>
                                            <p:strVal val="#ppt_h"/>
                                          </p:val>
                                        </p:tav>
                                      </p:tavLst>
                                    </p:anim>
                                    <p:anim calcmode="lin" valueType="num">
                                      <p:cBhvr>
                                        <p:cTn id="67" dur="300" fill="hold"/>
                                        <p:tgtEl>
                                          <p:spTgt spid="5"/>
                                        </p:tgtEl>
                                        <p:attrNameLst>
                                          <p:attrName>style.rotation</p:attrName>
                                        </p:attrNameLst>
                                      </p:cBhvr>
                                      <p:tavLst>
                                        <p:tav tm="0">
                                          <p:val>
                                            <p:fltVal val="90"/>
                                          </p:val>
                                        </p:tav>
                                        <p:tav tm="100000">
                                          <p:val>
                                            <p:fltVal val="0"/>
                                          </p:val>
                                        </p:tav>
                                      </p:tavLst>
                                    </p:anim>
                                    <p:animEffect transition="in" filter="fade">
                                      <p:cBhvr>
                                        <p:cTn id="68" dur="300"/>
                                        <p:tgtEl>
                                          <p:spTgt spid="5"/>
                                        </p:tgtEl>
                                      </p:cBhvr>
                                    </p:animEffect>
                                  </p:childTnLst>
                                </p:cTn>
                              </p:par>
                            </p:childTnLst>
                          </p:cTn>
                        </p:par>
                        <p:par>
                          <p:cTn id="69" fill="hold">
                            <p:stCondLst>
                              <p:cond delay="3580"/>
                            </p:stCondLst>
                            <p:childTnLst>
                              <p:par>
                                <p:cTn id="70" presetID="22" presetClass="entr" presetSubtype="8"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childTnLst>
                          </p:cTn>
                        </p:par>
                        <p:par>
                          <p:cTn id="76" fill="hold">
                            <p:stCondLst>
                              <p:cond delay="4080"/>
                            </p:stCondLst>
                            <p:childTnLst>
                              <p:par>
                                <p:cTn id="77" presetID="22" presetClass="entr" presetSubtype="8"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left)">
                                      <p:cBhvr>
                                        <p:cTn id="79" dur="500"/>
                                        <p:tgtEl>
                                          <p:spTgt spid="9"/>
                                        </p:tgtEl>
                                      </p:cBhvr>
                                    </p:animEffect>
                                  </p:childTnLst>
                                </p:cTn>
                              </p:par>
                            </p:childTnLst>
                          </p:cTn>
                        </p:par>
                        <p:par>
                          <p:cTn id="80" fill="hold">
                            <p:stCondLst>
                              <p:cond delay="4580"/>
                            </p:stCondLst>
                            <p:childTnLst>
                              <p:par>
                                <p:cTn id="81" presetID="31" presetClass="entr" presetSubtype="0" fill="hold" grpId="0"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300" fill="hold"/>
                                        <p:tgtEl>
                                          <p:spTgt spid="6"/>
                                        </p:tgtEl>
                                        <p:attrNameLst>
                                          <p:attrName>ppt_w</p:attrName>
                                        </p:attrNameLst>
                                      </p:cBhvr>
                                      <p:tavLst>
                                        <p:tav tm="0">
                                          <p:val>
                                            <p:fltVal val="0"/>
                                          </p:val>
                                        </p:tav>
                                        <p:tav tm="100000">
                                          <p:val>
                                            <p:strVal val="#ppt_w"/>
                                          </p:val>
                                        </p:tav>
                                      </p:tavLst>
                                    </p:anim>
                                    <p:anim calcmode="lin" valueType="num">
                                      <p:cBhvr>
                                        <p:cTn id="84" dur="300" fill="hold"/>
                                        <p:tgtEl>
                                          <p:spTgt spid="6"/>
                                        </p:tgtEl>
                                        <p:attrNameLst>
                                          <p:attrName>ppt_h</p:attrName>
                                        </p:attrNameLst>
                                      </p:cBhvr>
                                      <p:tavLst>
                                        <p:tav tm="0">
                                          <p:val>
                                            <p:fltVal val="0"/>
                                          </p:val>
                                        </p:tav>
                                        <p:tav tm="100000">
                                          <p:val>
                                            <p:strVal val="#ppt_h"/>
                                          </p:val>
                                        </p:tav>
                                      </p:tavLst>
                                    </p:anim>
                                    <p:anim calcmode="lin" valueType="num">
                                      <p:cBhvr>
                                        <p:cTn id="85" dur="300" fill="hold"/>
                                        <p:tgtEl>
                                          <p:spTgt spid="6"/>
                                        </p:tgtEl>
                                        <p:attrNameLst>
                                          <p:attrName>style.rotation</p:attrName>
                                        </p:attrNameLst>
                                      </p:cBhvr>
                                      <p:tavLst>
                                        <p:tav tm="0">
                                          <p:val>
                                            <p:fltVal val="90"/>
                                          </p:val>
                                        </p:tav>
                                        <p:tav tm="100000">
                                          <p:val>
                                            <p:fltVal val="0"/>
                                          </p:val>
                                        </p:tav>
                                      </p:tavLst>
                                    </p:anim>
                                    <p:animEffect transition="in" filter="fade">
                                      <p:cBhvr>
                                        <p:cTn id="86" dur="300"/>
                                        <p:tgtEl>
                                          <p:spTgt spid="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300" fill="hold"/>
                                        <p:tgtEl>
                                          <p:spTgt spid="7"/>
                                        </p:tgtEl>
                                        <p:attrNameLst>
                                          <p:attrName>ppt_w</p:attrName>
                                        </p:attrNameLst>
                                      </p:cBhvr>
                                      <p:tavLst>
                                        <p:tav tm="0">
                                          <p:val>
                                            <p:fltVal val="0"/>
                                          </p:val>
                                        </p:tav>
                                        <p:tav tm="100000">
                                          <p:val>
                                            <p:strVal val="#ppt_w"/>
                                          </p:val>
                                        </p:tav>
                                      </p:tavLst>
                                    </p:anim>
                                    <p:anim calcmode="lin" valueType="num">
                                      <p:cBhvr>
                                        <p:cTn id="90" dur="300" fill="hold"/>
                                        <p:tgtEl>
                                          <p:spTgt spid="7"/>
                                        </p:tgtEl>
                                        <p:attrNameLst>
                                          <p:attrName>ppt_h</p:attrName>
                                        </p:attrNameLst>
                                      </p:cBhvr>
                                      <p:tavLst>
                                        <p:tav tm="0">
                                          <p:val>
                                            <p:fltVal val="0"/>
                                          </p:val>
                                        </p:tav>
                                        <p:tav tm="100000">
                                          <p:val>
                                            <p:strVal val="#ppt_h"/>
                                          </p:val>
                                        </p:tav>
                                      </p:tavLst>
                                    </p:anim>
                                    <p:anim calcmode="lin" valueType="num">
                                      <p:cBhvr>
                                        <p:cTn id="91" dur="300" fill="hold"/>
                                        <p:tgtEl>
                                          <p:spTgt spid="7"/>
                                        </p:tgtEl>
                                        <p:attrNameLst>
                                          <p:attrName>style.rotation</p:attrName>
                                        </p:attrNameLst>
                                      </p:cBhvr>
                                      <p:tavLst>
                                        <p:tav tm="0">
                                          <p:val>
                                            <p:fltVal val="90"/>
                                          </p:val>
                                        </p:tav>
                                        <p:tav tm="100000">
                                          <p:val>
                                            <p:fltVal val="0"/>
                                          </p:val>
                                        </p:tav>
                                      </p:tavLst>
                                    </p:anim>
                                    <p:animEffect transition="in" filter="fade">
                                      <p:cBhvr>
                                        <p:cTn id="92" dur="300"/>
                                        <p:tgtEl>
                                          <p:spTgt spid="7"/>
                                        </p:tgtEl>
                                      </p:cBhvr>
                                    </p:animEffect>
                                  </p:childTnLst>
                                </p:cTn>
                              </p:par>
                            </p:childTnLst>
                          </p:cTn>
                        </p:par>
                        <p:par>
                          <p:cTn id="93" fill="hold">
                            <p:stCondLst>
                              <p:cond delay="4880"/>
                            </p:stCondLst>
                            <p:childTnLst>
                              <p:par>
                                <p:cTn id="94" presetID="22" presetClass="entr" presetSubtype="8"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left)">
                                      <p:cBhvr>
                                        <p:cTn id="96" dur="500"/>
                                        <p:tgtEl>
                                          <p:spTgt spid="1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par>
                          <p:cTn id="100" fill="hold">
                            <p:stCondLst>
                              <p:cond delay="5380"/>
                            </p:stCondLst>
                            <p:childTnLst>
                              <p:par>
                                <p:cTn id="101" presetID="22" presetClass="entr" presetSubtype="1"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up)">
                                      <p:cBhvr>
                                        <p:cTn id="103" dur="500"/>
                                        <p:tgtEl>
                                          <p:spTgt spid="12"/>
                                        </p:tgtEl>
                                      </p:cBhvr>
                                    </p:animEffect>
                                  </p:childTnLst>
                                </p:cTn>
                              </p:par>
                            </p:childTnLst>
                          </p:cTn>
                        </p:par>
                        <p:par>
                          <p:cTn id="104" fill="hold">
                            <p:stCondLst>
                              <p:cond delay="5880"/>
                            </p:stCondLst>
                            <p:childTnLst>
                              <p:par>
                                <p:cTn id="105" presetID="16" presetClass="entr" presetSubtype="37"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barn(outVertical)">
                                      <p:cBhvr>
                                        <p:cTn id="107" dur="500"/>
                                        <p:tgtEl>
                                          <p:spTgt spid="17"/>
                                        </p:tgtEl>
                                      </p:cBhvr>
                                    </p:animEffect>
                                  </p:childTnLst>
                                </p:cTn>
                              </p:par>
                            </p:childTnLst>
                          </p:cTn>
                        </p:par>
                        <p:par>
                          <p:cTn id="108" fill="hold">
                            <p:stCondLst>
                              <p:cond delay="6380"/>
                            </p:stCondLst>
                            <p:childTnLst>
                              <p:par>
                                <p:cTn id="109" presetID="22" presetClass="entr" presetSubtype="1" fill="hold" grpId="0" nodeType="after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wipe(up)">
                                      <p:cBhvr>
                                        <p:cTn id="111" dur="500"/>
                                        <p:tgtEl>
                                          <p:spTgt spid="13"/>
                                        </p:tgtEl>
                                      </p:cBhvr>
                                    </p:animEffect>
                                  </p:childTnLst>
                                </p:cTn>
                              </p:par>
                            </p:childTnLst>
                          </p:cTn>
                        </p:par>
                        <p:par>
                          <p:cTn id="112" fill="hold">
                            <p:stCondLst>
                              <p:cond delay="6880"/>
                            </p:stCondLst>
                            <p:childTnLst>
                              <p:par>
                                <p:cTn id="113" presetID="16" presetClass="entr" presetSubtype="37" fill="hold" grpId="0" nodeType="after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barn(outVertical)">
                                      <p:cBhvr>
                                        <p:cTn id="115" dur="500"/>
                                        <p:tgtEl>
                                          <p:spTgt spid="16"/>
                                        </p:tgtEl>
                                      </p:cBhvr>
                                    </p:animEffect>
                                  </p:childTnLst>
                                </p:cTn>
                              </p:par>
                            </p:childTnLst>
                          </p:cTn>
                        </p:par>
                        <p:par>
                          <p:cTn id="116" fill="hold">
                            <p:stCondLst>
                              <p:cond delay="7380"/>
                            </p:stCondLst>
                            <p:childTnLst>
                              <p:par>
                                <p:cTn id="117" presetID="22" presetClass="entr" presetSubtype="4" fill="hold" grpId="0"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ipe(down)">
                                      <p:cBhvr>
                                        <p:cTn id="119" dur="500"/>
                                        <p:tgtEl>
                                          <p:spTgt spid="14"/>
                                        </p:tgtEl>
                                      </p:cBhvr>
                                    </p:animEffect>
                                  </p:childTnLst>
                                </p:cTn>
                              </p:par>
                            </p:childTnLst>
                          </p:cTn>
                        </p:par>
                        <p:par>
                          <p:cTn id="120" fill="hold">
                            <p:stCondLst>
                              <p:cond delay="7880"/>
                            </p:stCondLst>
                            <p:childTnLst>
                              <p:par>
                                <p:cTn id="121" presetID="16" presetClass="entr" presetSubtype="37" fill="hold" grpId="0" nodeType="after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barn(outVertical)">
                                      <p:cBhvr>
                                        <p:cTn id="1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animBg="1"/>
      <p:bldP spid="11" grpId="0" animBg="1"/>
      <p:bldP spid="12" grpId="0" animBg="1"/>
      <p:bldP spid="13" grpId="0" animBg="1"/>
      <p:bldP spid="14" grpId="0" animBg="1"/>
      <p:bldP spid="15" grpId="0"/>
      <p:bldP spid="16" grpId="0"/>
      <p:bldP spid="17" grpId="0"/>
      <p:bldP spid="18" grpId="0" animBg="1"/>
      <p:bldP spid="19" grpId="0" animBg="1"/>
      <p:bldP spid="20" grpId="0" animBg="1"/>
      <p:bldP spid="21" grpId="0"/>
      <p:bldP spid="22" grpId="0"/>
      <p:bldP spid="23" grpId="0"/>
      <p:bldP spid="24" grpId="0"/>
      <p:bldP spid="25" grpId="0" animBg="1"/>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C7A9CE3-1FDC-42FD-A308-7B5155066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048000" cy="5040313"/>
          </a:xfrm>
          <a:prstGeom prst="rect">
            <a:avLst/>
          </a:prstGeom>
        </p:spPr>
      </p:pic>
      <p:sp>
        <p:nvSpPr>
          <p:cNvPr id="5" name="矩形 4">
            <a:extLst>
              <a:ext uri="{FF2B5EF4-FFF2-40B4-BE49-F238E27FC236}">
                <a16:creationId xmlns:a16="http://schemas.microsoft.com/office/drawing/2014/main" xmlns="" id="{F3B94BB8-4D86-4415-A018-2BFD8161DF7B}"/>
              </a:ext>
            </a:extLst>
          </p:cNvPr>
          <p:cNvSpPr/>
          <p:nvPr/>
        </p:nvSpPr>
        <p:spPr>
          <a:xfrm>
            <a:off x="1341119" y="1092074"/>
            <a:ext cx="6489133" cy="2834640"/>
          </a:xfrm>
          <a:prstGeom prst="rect">
            <a:avLst/>
          </a:prstGeom>
          <a:no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135B5C36-48B5-4EA8-9CCA-3579AA626F9C}"/>
              </a:ext>
            </a:extLst>
          </p:cNvPr>
          <p:cNvSpPr txBox="1"/>
          <p:nvPr/>
        </p:nvSpPr>
        <p:spPr>
          <a:xfrm>
            <a:off x="5682788" y="1362889"/>
            <a:ext cx="2040943" cy="646331"/>
          </a:xfrm>
          <a:prstGeom prst="rect">
            <a:avLst/>
          </a:prstGeom>
          <a:noFill/>
        </p:spPr>
        <p:txBody>
          <a:bodyPr wrap="none" rtlCol="0">
            <a:spAutoFit/>
          </a:bodyPr>
          <a:lstStyle/>
          <a:p>
            <a:r>
              <a:rPr lang="en-US" altLang="zh-TW" sz="3600" spc="300" dirty="0" smtClean="0">
                <a:solidFill>
                  <a:srgbClr val="19B49B"/>
                </a:solidFill>
                <a:latin typeface="Agency FB" panose="020B0503020202020204" pitchFamily="34" charset="0"/>
              </a:rPr>
              <a:t>LAST</a:t>
            </a:r>
            <a:r>
              <a:rPr lang="zh-TW" altLang="en-US" sz="3600" spc="300" dirty="0">
                <a:solidFill>
                  <a:srgbClr val="19B49B"/>
                </a:solidFill>
                <a:latin typeface="Agency FB" panose="020B0503020202020204" pitchFamily="34" charset="0"/>
              </a:rPr>
              <a:t> </a:t>
            </a:r>
            <a:r>
              <a:rPr lang="en-US" altLang="zh-CN" sz="3600" spc="300" dirty="0" smtClean="0">
                <a:solidFill>
                  <a:srgbClr val="19B49B"/>
                </a:solidFill>
                <a:latin typeface="Agency FB" panose="020B0503020202020204" pitchFamily="34" charset="0"/>
              </a:rPr>
              <a:t>PART</a:t>
            </a:r>
            <a:endParaRPr lang="zh-CN" altLang="en-US" sz="3600" spc="300" dirty="0">
              <a:solidFill>
                <a:srgbClr val="19B49B"/>
              </a:solidFill>
              <a:latin typeface="Agency FB" panose="020B0503020202020204" pitchFamily="34" charset="0"/>
            </a:endParaRPr>
          </a:p>
        </p:txBody>
      </p:sp>
      <p:sp>
        <p:nvSpPr>
          <p:cNvPr id="7" name="文本框 6">
            <a:extLst>
              <a:ext uri="{FF2B5EF4-FFF2-40B4-BE49-F238E27FC236}">
                <a16:creationId xmlns:a16="http://schemas.microsoft.com/office/drawing/2014/main" xmlns="" id="{3077A60F-6437-4A52-A98E-3DFF5A667757}"/>
              </a:ext>
            </a:extLst>
          </p:cNvPr>
          <p:cNvSpPr txBox="1"/>
          <p:nvPr/>
        </p:nvSpPr>
        <p:spPr>
          <a:xfrm>
            <a:off x="6372364" y="2024315"/>
            <a:ext cx="1133644" cy="646331"/>
          </a:xfrm>
          <a:prstGeom prst="rect">
            <a:avLst/>
          </a:prstGeom>
          <a:noFill/>
        </p:spPr>
        <p:txBody>
          <a:bodyPr wrap="none" rtlCol="0">
            <a:spAutoFit/>
          </a:bodyPr>
          <a:lstStyle/>
          <a:p>
            <a:r>
              <a:rPr lang="zh-TW" altLang="en-US" sz="3600" b="1" dirty="0">
                <a:latin typeface="Adobe 仿宋 Std R" pitchFamily="18" charset="-128"/>
                <a:ea typeface="Adobe 仿宋 Std R" pitchFamily="18" charset="-128"/>
              </a:rPr>
              <a:t>心得</a:t>
            </a:r>
            <a:endParaRPr lang="zh-CN" altLang="en-US" sz="3600" b="1" dirty="0">
              <a:latin typeface="Adobe 仿宋 Std R" pitchFamily="18" charset="-128"/>
              <a:ea typeface="Adobe 仿宋 Std R" pitchFamily="18" charset="-128"/>
            </a:endParaRPr>
          </a:p>
        </p:txBody>
      </p:sp>
      <p:cxnSp>
        <p:nvCxnSpPr>
          <p:cNvPr id="8" name="直接连接符 7">
            <a:extLst>
              <a:ext uri="{FF2B5EF4-FFF2-40B4-BE49-F238E27FC236}">
                <a16:creationId xmlns:a16="http://schemas.microsoft.com/office/drawing/2014/main" xmlns="" id="{596361AE-2C38-46F2-B75E-C04B645FB4E1}"/>
              </a:ext>
            </a:extLst>
          </p:cNvPr>
          <p:cNvCxnSpPr>
            <a:cxnSpLocks/>
          </p:cNvCxnSpPr>
          <p:nvPr/>
        </p:nvCxnSpPr>
        <p:spPr>
          <a:xfrm>
            <a:off x="7093974" y="2781520"/>
            <a:ext cx="412034" cy="0"/>
          </a:xfrm>
          <a:prstGeom prst="line">
            <a:avLst/>
          </a:prstGeom>
          <a:ln w="31750">
            <a:solidFill>
              <a:srgbClr val="19B49B"/>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xmlns="" id="{2B3BAA15-3D05-40A3-8206-787FBDA2B6E6}"/>
              </a:ext>
            </a:extLst>
          </p:cNvPr>
          <p:cNvSpPr txBox="1"/>
          <p:nvPr/>
        </p:nvSpPr>
        <p:spPr>
          <a:xfrm>
            <a:off x="2712289" y="2929919"/>
            <a:ext cx="4927622" cy="230832"/>
          </a:xfrm>
          <a:prstGeom prst="rect">
            <a:avLst/>
          </a:prstGeom>
          <a:noFill/>
        </p:spPr>
        <p:txBody>
          <a:bodyPr wrap="square" rtlCol="0">
            <a:spAutoFit/>
          </a:bodyPr>
          <a:lstStyle/>
          <a:p>
            <a:pPr algn="r"/>
            <a:r>
              <a:rPr lang="en-US" altLang="zh-TW" sz="900" dirty="0" smtClean="0">
                <a:solidFill>
                  <a:srgbClr val="19B49B"/>
                </a:solidFill>
                <a:latin typeface="方正兰亭准黑_GBK" panose="02000000000000000000" pitchFamily="2" charset="-122"/>
                <a:ea typeface="方正兰亭准黑_GBK" panose="02000000000000000000" pitchFamily="2" charset="-122"/>
              </a:rPr>
              <a:t>Experience.</a:t>
            </a:r>
            <a:endParaRPr lang="zh-CN" altLang="en-US" sz="900" dirty="0">
              <a:solidFill>
                <a:srgbClr val="19B49B"/>
              </a:solidFill>
              <a:latin typeface="方正兰亭准黑_GBK" panose="02000000000000000000" pitchFamily="2" charset="-122"/>
              <a:ea typeface="方正兰亭准黑_GBK" panose="02000000000000000000" pitchFamily="2" charset="-122"/>
            </a:endParaRPr>
          </a:p>
        </p:txBody>
      </p:sp>
    </p:spTree>
    <p:extLst>
      <p:ext uri="{BB962C8B-B14F-4D97-AF65-F5344CB8AC3E}">
        <p14:creationId xmlns:p14="http://schemas.microsoft.com/office/powerpoint/2010/main" val="449257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2" presetClass="entr" presetSubtype="2" fill="hold" grpId="0" nodeType="afterEffect">
                                  <p:stCondLst>
                                    <p:cond delay="0"/>
                                  </p:stCondLst>
                                  <p:iterate type="wd">
                                    <p:tmPct val="20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
                                        <p:tgtEl>
                                          <p:spTgt spid="8"/>
                                        </p:tgtEl>
                                      </p:cBhvr>
                                    </p:animEffect>
                                  </p:childTnLst>
                                </p:cTn>
                              </p:par>
                            </p:childTnLst>
                          </p:cTn>
                        </p:par>
                        <p:par>
                          <p:cTn id="27" fill="hold">
                            <p:stCondLst>
                              <p:cond delay="21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fade">
                                      <p:cBhvr>
                                        <p:cTn id="30"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AD3E8EB2-3FE7-4B4C-859C-E3C0C25D1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82240" cy="5040313"/>
          </a:xfrm>
          <a:prstGeom prst="rect">
            <a:avLst/>
          </a:prstGeom>
        </p:spPr>
      </p:pic>
      <p:sp>
        <p:nvSpPr>
          <p:cNvPr id="30" name="矩形 29">
            <a:extLst>
              <a:ext uri="{FF2B5EF4-FFF2-40B4-BE49-F238E27FC236}">
                <a16:creationId xmlns:a16="http://schemas.microsoft.com/office/drawing/2014/main" xmlns="" id="{F29DE7B2-CFDA-472F-B4C3-2869833D80AB}"/>
              </a:ext>
            </a:extLst>
          </p:cNvPr>
          <p:cNvSpPr/>
          <p:nvPr/>
        </p:nvSpPr>
        <p:spPr>
          <a:xfrm>
            <a:off x="1040849" y="1469706"/>
            <a:ext cx="7334632" cy="2901612"/>
          </a:xfrm>
          <a:prstGeom prst="rect">
            <a:avLst/>
          </a:prstGeom>
          <a:solidFill>
            <a:srgbClr val="19B49B"/>
          </a:solidFill>
          <a:ln>
            <a:solidFill>
              <a:srgbClr val="19B49B"/>
            </a:solidFill>
          </a:ln>
          <a:effectLst>
            <a:outerShdw blurRad="50800" dist="38100" dir="5400000" algn="t" rotWithShape="0">
              <a:prstClr val="black">
                <a:alpha val="20000"/>
              </a:prstClr>
            </a:outerShdw>
          </a:effectLst>
        </p:spPr>
        <p:txBody>
          <a:bodyPr vert="horz" wrap="square" lIns="72009" tIns="36005" rIns="72009" bIns="36005" numCol="1" anchor="t" anchorCtr="0" compatLnSpc="1">
            <a:prstTxWarp prst="textNoShape">
              <a:avLst/>
            </a:prstTxWarp>
          </a:bodyPr>
          <a:lstStyle/>
          <a:p>
            <a:endParaRPr lang="zh-CN" altLang="en-US" sz="1890" dirty="0">
              <a:ea typeface="微软雅黑" panose="020B0503020204020204" pitchFamily="34" charset="-122"/>
              <a:sym typeface="Arial" panose="020B0604020202020204" pitchFamily="34" charset="0"/>
            </a:endParaRPr>
          </a:p>
        </p:txBody>
      </p:sp>
      <p:sp>
        <p:nvSpPr>
          <p:cNvPr id="31" name="TextBox 18">
            <a:extLst>
              <a:ext uri="{FF2B5EF4-FFF2-40B4-BE49-F238E27FC236}">
                <a16:creationId xmlns:a16="http://schemas.microsoft.com/office/drawing/2014/main" xmlns="" id="{94FF14A2-CE2F-45FB-BEEE-39A3D9487F8E}"/>
              </a:ext>
            </a:extLst>
          </p:cNvPr>
          <p:cNvSpPr>
            <a:spLocks noChangeArrowheads="1"/>
          </p:cNvSpPr>
          <p:nvPr/>
        </p:nvSpPr>
        <p:spPr bwMode="auto">
          <a:xfrm>
            <a:off x="845824" y="687644"/>
            <a:ext cx="1271073" cy="743256"/>
          </a:xfrm>
          <a:prstGeom prst="rect">
            <a:avLst/>
          </a:prstGeom>
          <a:noFill/>
          <a:ln w="9525">
            <a:noFill/>
            <a:bevel/>
            <a:headEnd/>
            <a:tailEnd/>
          </a:ln>
        </p:spPr>
        <p:txBody>
          <a:bodyPr wrap="none" lIns="95990" tIns="47994" rIns="95990" bIns="47994">
            <a:spAutoFit/>
          </a:bodyPr>
          <a:lstStyle/>
          <a:p>
            <a:pPr defTabSz="959808">
              <a:defRPr/>
            </a:pPr>
            <a:r>
              <a:rPr lang="zh-TW" altLang="en-US" sz="4200" kern="0" dirty="0">
                <a:solidFill>
                  <a:schemeClr val="bg1"/>
                </a:solidFill>
                <a:ea typeface="微软雅黑" panose="020B0503020204020204" pitchFamily="34" charset="-122"/>
                <a:sym typeface="Arial" panose="020B0604020202020204" pitchFamily="34" charset="0"/>
              </a:rPr>
              <a:t>心得</a:t>
            </a:r>
            <a:endParaRPr lang="zh-CN" altLang="en-US" sz="4200" kern="0" dirty="0">
              <a:solidFill>
                <a:schemeClr val="bg1"/>
              </a:solidFill>
              <a:ea typeface="微软雅黑" panose="020B0503020204020204" pitchFamily="34" charset="-122"/>
              <a:sym typeface="Arial" panose="020B0604020202020204" pitchFamily="34" charset="0"/>
            </a:endParaRPr>
          </a:p>
        </p:txBody>
      </p:sp>
      <p:sp>
        <p:nvSpPr>
          <p:cNvPr id="32" name="前言">
            <a:extLst>
              <a:ext uri="{FF2B5EF4-FFF2-40B4-BE49-F238E27FC236}">
                <a16:creationId xmlns:a16="http://schemas.microsoft.com/office/drawing/2014/main" xmlns="" id="{BA93F75E-72DE-4967-8C51-3718B29D0CBF}"/>
              </a:ext>
            </a:extLst>
          </p:cNvPr>
          <p:cNvSpPr>
            <a:spLocks noChangeArrowheads="1"/>
          </p:cNvSpPr>
          <p:nvPr/>
        </p:nvSpPr>
        <p:spPr bwMode="auto">
          <a:xfrm>
            <a:off x="3175141" y="944699"/>
            <a:ext cx="1590071" cy="452407"/>
          </a:xfrm>
          <a:prstGeom prst="rect">
            <a:avLst/>
          </a:prstGeom>
          <a:noFill/>
          <a:ln w="9525">
            <a:noFill/>
            <a:bevel/>
            <a:headEnd/>
            <a:tailEnd/>
          </a:ln>
        </p:spPr>
        <p:txBody>
          <a:bodyPr wrap="none" lIns="95990" tIns="47994" rIns="95990" bIns="47994">
            <a:spAutoFit/>
          </a:bodyPr>
          <a:lstStyle/>
          <a:p>
            <a:pPr algn="ctr"/>
            <a:r>
              <a:rPr lang="en-US" altLang="zh-CN" sz="2310" dirty="0" smtClean="0">
                <a:solidFill>
                  <a:srgbClr val="19B49B"/>
                </a:solidFill>
                <a:ea typeface="微软雅黑" panose="020B0503020204020204" pitchFamily="34" charset="-122"/>
                <a:sym typeface="Arial" panose="020B0604020202020204" pitchFamily="34" charset="0"/>
              </a:rPr>
              <a:t>Experience.</a:t>
            </a:r>
            <a:endParaRPr lang="zh-CN" altLang="en-US" sz="2310" dirty="0">
              <a:solidFill>
                <a:srgbClr val="19B49B"/>
              </a:solidFill>
              <a:ea typeface="微软雅黑" panose="020B0503020204020204" pitchFamily="34" charset="-122"/>
              <a:sym typeface="Arial" panose="020B0604020202020204" pitchFamily="34" charset="0"/>
            </a:endParaRPr>
          </a:p>
        </p:txBody>
      </p:sp>
      <p:sp>
        <p:nvSpPr>
          <p:cNvPr id="33" name="矩形 5">
            <a:extLst>
              <a:ext uri="{FF2B5EF4-FFF2-40B4-BE49-F238E27FC236}">
                <a16:creationId xmlns:a16="http://schemas.microsoft.com/office/drawing/2014/main" xmlns="" id="{1DBB4F63-823F-4CD1-B28D-6137EE9A0EDB}"/>
              </a:ext>
            </a:extLst>
          </p:cNvPr>
          <p:cNvSpPr>
            <a:spLocks noChangeArrowheads="1"/>
          </p:cNvSpPr>
          <p:nvPr/>
        </p:nvSpPr>
        <p:spPr bwMode="auto">
          <a:xfrm>
            <a:off x="1001338" y="1476851"/>
            <a:ext cx="7418762" cy="2901612"/>
          </a:xfrm>
          <a:prstGeom prst="rect">
            <a:avLst/>
          </a:prstGeom>
          <a:noFill/>
          <a:ln w="19050">
            <a:solidFill>
              <a:srgbClr val="19B49B"/>
            </a:solidFill>
            <a:bevel/>
            <a:headEnd/>
            <a:tailEnd/>
          </a:ln>
        </p:spPr>
        <p:txBody>
          <a:bodyPr lIns="71996" tIns="35999" rIns="71996" bIns="35999" anchor="ctr"/>
          <a:lstStyle/>
          <a:p>
            <a:pPr algn="ctr"/>
            <a:endParaRPr lang="zh-CN" altLang="zh-CN" sz="1890">
              <a:solidFill>
                <a:srgbClr val="FFFFFF"/>
              </a:solidFill>
              <a:ea typeface="微软雅黑" panose="020B0503020204020204" pitchFamily="34" charset="-122"/>
              <a:sym typeface="Arial" panose="020B0604020202020204" pitchFamily="34" charset="0"/>
            </a:endParaRPr>
          </a:p>
        </p:txBody>
      </p:sp>
      <p:sp>
        <p:nvSpPr>
          <p:cNvPr id="34" name="Rectangle 11">
            <a:extLst>
              <a:ext uri="{FF2B5EF4-FFF2-40B4-BE49-F238E27FC236}">
                <a16:creationId xmlns:a16="http://schemas.microsoft.com/office/drawing/2014/main" xmlns="" id="{83DECBB3-1705-4DE7-80BD-85A6F5827BCB}"/>
              </a:ext>
            </a:extLst>
          </p:cNvPr>
          <p:cNvSpPr>
            <a:spLocks noChangeArrowheads="1"/>
          </p:cNvSpPr>
          <p:nvPr/>
        </p:nvSpPr>
        <p:spPr bwMode="auto">
          <a:xfrm>
            <a:off x="1238214" y="1713184"/>
            <a:ext cx="6730162" cy="1461918"/>
          </a:xfrm>
          <a:prstGeom prst="rect">
            <a:avLst/>
          </a:prstGeom>
          <a:noFill/>
          <a:ln w="9525" cap="flat" cmpd="sng">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6180" tIns="38090" rIns="76180" bIns="38090">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indent="457200" eaLnBrk="0" hangingPunct="0">
              <a:lnSpc>
                <a:spcPct val="150000"/>
              </a:lnSpc>
            </a:pPr>
            <a:r>
              <a:rPr lang="zh-TW" altLang="en-US" dirty="0" smtClean="0">
                <a:solidFill>
                  <a:schemeClr val="bg1"/>
                </a:solidFill>
                <a:latin typeface="微软雅黑" panose="020B0503020204020204" pitchFamily="34" charset="-122"/>
                <a:ea typeface="微软雅黑" panose="020B0503020204020204" pitchFamily="34" charset="-122"/>
              </a:rPr>
              <a:t>其實知道這週要報告的時候</a:t>
            </a:r>
            <a:r>
              <a:rPr lang="zh-TW" altLang="en-US" dirty="0">
                <a:solidFill>
                  <a:schemeClr val="bg1"/>
                </a:solidFill>
                <a:latin typeface="微软雅黑" panose="020B0503020204020204" pitchFamily="34" charset="-122"/>
                <a:ea typeface="微软雅黑" panose="020B0503020204020204" pitchFamily="34" charset="-122"/>
              </a:rPr>
              <a:t>很緊張，畢竟</a:t>
            </a:r>
            <a:r>
              <a:rPr lang="zh-TW" altLang="en-US" dirty="0" smtClean="0">
                <a:solidFill>
                  <a:schemeClr val="bg1"/>
                </a:solidFill>
                <a:latin typeface="微软雅黑" panose="020B0503020204020204" pitchFamily="34" charset="-122"/>
                <a:ea typeface="微软雅黑" panose="020B0503020204020204" pitchFamily="34" charset="-122"/>
              </a:rPr>
              <a:t>時間是超級緊迫</a:t>
            </a:r>
            <a:r>
              <a:rPr lang="zh-TW" altLang="en-US" dirty="0">
                <a:solidFill>
                  <a:schemeClr val="bg1"/>
                </a:solidFill>
                <a:latin typeface="微软雅黑" panose="020B0503020204020204" pitchFamily="34" charset="-122"/>
                <a:ea typeface="微软雅黑" panose="020B0503020204020204" pitchFamily="34" charset="-122"/>
              </a:rPr>
              <a:t>，一分一秒都不能浪費。雖然在巨大的壓力之下人的動力是會增加的，但過了臨界點反倒會是更大的阻力。因此在動力與阻力臨界點中找到一個平衡，並按著均速及排程製作一份成果是非常困難</a:t>
            </a:r>
            <a:r>
              <a:rPr lang="zh-TW" altLang="en-US" dirty="0" smtClean="0">
                <a:solidFill>
                  <a:schemeClr val="bg1"/>
                </a:solidFill>
                <a:latin typeface="微软雅黑" panose="020B0503020204020204" pitchFamily="34" charset="-122"/>
                <a:ea typeface="微软雅黑" panose="020B0503020204020204" pitchFamily="34" charset="-122"/>
              </a:rPr>
              <a:t>的，但依然努力的做出了這份簡報</a:t>
            </a:r>
            <a:r>
              <a:rPr lang="zh-TW" altLang="en-US" dirty="0">
                <a:solidFill>
                  <a:schemeClr val="bg1"/>
                </a:solidFill>
                <a:latin typeface="微软雅黑" panose="020B0503020204020204" pitchFamily="34" charset="-122"/>
                <a:ea typeface="微软雅黑" panose="020B0503020204020204" pitchFamily="34" charset="-122"/>
              </a:rPr>
              <a:t>　　</a:t>
            </a:r>
            <a:endParaRPr lang="zh-CN" altLang="en-US" sz="126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Rectangle 11">
            <a:extLst>
              <a:ext uri="{FF2B5EF4-FFF2-40B4-BE49-F238E27FC236}">
                <a16:creationId xmlns:a16="http://schemas.microsoft.com/office/drawing/2014/main" xmlns="" id="{D97D8C3B-0983-460D-9111-9A4C9C1EC9EC}"/>
              </a:ext>
            </a:extLst>
          </p:cNvPr>
          <p:cNvSpPr>
            <a:spLocks noChangeArrowheads="1"/>
          </p:cNvSpPr>
          <p:nvPr/>
        </p:nvSpPr>
        <p:spPr bwMode="auto">
          <a:xfrm>
            <a:off x="5966460" y="3634740"/>
            <a:ext cx="2453640" cy="815588"/>
          </a:xfrm>
          <a:prstGeom prst="rect">
            <a:avLst/>
          </a:prstGeom>
          <a:noFill/>
          <a:ln w="9525" cap="flat" cmpd="sng">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6180" tIns="38090" rIns="76180" bIns="38090">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indent="457200" eaLnBrk="0" hangingPunct="0">
              <a:lnSpc>
                <a:spcPct val="150000"/>
              </a:lnSpc>
            </a:pPr>
            <a:r>
              <a:rPr lang="en-US" altLang="zh-TW" sz="3200" spc="-150" dirty="0" smtClean="0">
                <a:latin typeface="Arial Unicode MS" panose="020B0604020202020204" pitchFamily="34" charset="-120"/>
                <a:ea typeface="Arial Unicode MS" panose="020B0604020202020204" pitchFamily="34" charset="-120"/>
                <a:cs typeface="Arial Unicode MS" panose="020B0604020202020204" pitchFamily="34" charset="-120"/>
              </a:rPr>
              <a:t>By.</a:t>
            </a:r>
            <a:r>
              <a:rPr lang="zh-TW" altLang="en-US" sz="3200" spc="-150" dirty="0" smtClean="0">
                <a:latin typeface="Yu Gothic Light" pitchFamily="34" charset="-128"/>
                <a:ea typeface="Yu Gothic Light" pitchFamily="34" charset="-128"/>
                <a:cs typeface="DejaVu Sans Light" panose="020B0203030804020204" pitchFamily="34" charset="0"/>
              </a:rPr>
              <a:t>王佳寶</a:t>
            </a:r>
            <a:endParaRPr lang="zh-CN" altLang="en-US" sz="2800" spc="-150" dirty="0">
              <a:solidFill>
                <a:srgbClr val="FFFF00"/>
              </a:solidFill>
              <a:latin typeface="Yu Gothic Light" pitchFamily="34" charset="-128"/>
              <a:ea typeface="Yu Gothic Light" pitchFamily="34" charset="-128"/>
              <a:cs typeface="DejaVu Sans Light" panose="020B0203030804020204" pitchFamily="34" charset="0"/>
              <a:sym typeface="Arial" panose="020B0604020202020204" pitchFamily="34" charset="0"/>
            </a:endParaRPr>
          </a:p>
        </p:txBody>
      </p:sp>
    </p:spTree>
    <p:extLst>
      <p:ext uri="{BB962C8B-B14F-4D97-AF65-F5344CB8AC3E}">
        <p14:creationId xmlns:p14="http://schemas.microsoft.com/office/powerpoint/2010/main" val="4264005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2" fill="hold" grpId="0" nodeType="afterEffect" p14:presetBounceEnd="2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20000">
                                          <p:cBhvr additive="base">
                                            <p:cTn id="11" dur="500" fill="hold"/>
                                            <p:tgtEl>
                                              <p:spTgt spid="30"/>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5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50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Effect transition="in" filter="fade">
                                          <p:cBhvr>
                                            <p:cTn id="26" dur="300"/>
                                            <p:tgtEl>
                                              <p:spTgt spid="34"/>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heel(1)">
                                          <p:cBhvr>
                                            <p:cTn id="29" dur="2000"/>
                                            <p:tgtEl>
                                              <p:spTgt spid="33"/>
                                            </p:tgtEl>
                                          </p:cBhvr>
                                        </p:animEffect>
                                      </p:childTnLst>
                                    </p:cTn>
                                  </p:par>
                                </p:childTnLst>
                              </p:cTn>
                            </p:par>
                            <p:par>
                              <p:cTn id="30" fill="hold">
                                <p:stCondLst>
                                  <p:cond delay="6520"/>
                                </p:stCondLst>
                                <p:childTnLst>
                                  <p:par>
                                    <p:cTn id="31" presetID="2" presetClass="entr" presetSubtype="2"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7270"/>
                                </p:stCondLst>
                                <p:childTnLst>
                                  <p:par>
                                    <p:cTn id="36" presetID="27" presetClass="emph" presetSubtype="0" fill="remove" grpId="1" nodeType="afterEffect">
                                      <p:stCondLst>
                                        <p:cond delay="0"/>
                                      </p:stCondLst>
                                      <p:iterate type="lt">
                                        <p:tmPct val="10000"/>
                                      </p:iterate>
                                      <p:childTnLst>
                                        <p:animClr clrSpc="rgb" dir="cw">
                                          <p:cBhvr override="childStyle">
                                            <p:cTn id="37" dur="250" autoRev="1" fill="remove"/>
                                            <p:tgtEl>
                                              <p:spTgt spid="9"/>
                                            </p:tgtEl>
                                            <p:attrNameLst>
                                              <p:attrName>style.color</p:attrName>
                                            </p:attrNameLst>
                                          </p:cBhvr>
                                          <p:to>
                                            <a:schemeClr val="bg1"/>
                                          </p:to>
                                        </p:animClr>
                                        <p:animClr clrSpc="rgb" dir="cw">
                                          <p:cBhvr>
                                            <p:cTn id="38" dur="250" autoRev="1" fill="remove"/>
                                            <p:tgtEl>
                                              <p:spTgt spid="9"/>
                                            </p:tgtEl>
                                            <p:attrNameLst>
                                              <p:attrName>fillcolor</p:attrName>
                                            </p:attrNameLst>
                                          </p:cBhvr>
                                          <p:to>
                                            <a:schemeClr val="bg1"/>
                                          </p:to>
                                        </p:animClr>
                                        <p:set>
                                          <p:cBhvr>
                                            <p:cTn id="39" dur="250" autoRev="1" fill="remove"/>
                                            <p:tgtEl>
                                              <p:spTgt spid="9"/>
                                            </p:tgtEl>
                                            <p:attrNameLst>
                                              <p:attrName>fill.type</p:attrName>
                                            </p:attrNameLst>
                                          </p:cBhvr>
                                          <p:to>
                                            <p:strVal val="solid"/>
                                          </p:to>
                                        </p:set>
                                        <p:set>
                                          <p:cBhvr>
                                            <p:cTn id="40"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animBg="1"/>
          <p:bldP spid="34" grpId="0"/>
          <p:bldP spid="9" grpId="0"/>
          <p:bldP spid="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5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50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Effect transition="in" filter="fade">
                                          <p:cBhvr>
                                            <p:cTn id="26" dur="300"/>
                                            <p:tgtEl>
                                              <p:spTgt spid="34"/>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heel(1)">
                                          <p:cBhvr>
                                            <p:cTn id="29" dur="2000"/>
                                            <p:tgtEl>
                                              <p:spTgt spid="33"/>
                                            </p:tgtEl>
                                          </p:cBhvr>
                                        </p:animEffect>
                                      </p:childTnLst>
                                    </p:cTn>
                                  </p:par>
                                </p:childTnLst>
                              </p:cTn>
                            </p:par>
                            <p:par>
                              <p:cTn id="30" fill="hold">
                                <p:stCondLst>
                                  <p:cond delay="6520"/>
                                </p:stCondLst>
                                <p:childTnLst>
                                  <p:par>
                                    <p:cTn id="31" presetID="2" presetClass="entr" presetSubtype="2"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7270"/>
                                </p:stCondLst>
                                <p:childTnLst>
                                  <p:par>
                                    <p:cTn id="36" presetID="27" presetClass="emph" presetSubtype="0" fill="remove" grpId="1" nodeType="afterEffect">
                                      <p:stCondLst>
                                        <p:cond delay="0"/>
                                      </p:stCondLst>
                                      <p:iterate type="lt">
                                        <p:tmPct val="10000"/>
                                      </p:iterate>
                                      <p:childTnLst>
                                        <p:animClr clrSpc="rgb" dir="cw">
                                          <p:cBhvr override="childStyle">
                                            <p:cTn id="37" dur="250" autoRev="1" fill="remove"/>
                                            <p:tgtEl>
                                              <p:spTgt spid="9"/>
                                            </p:tgtEl>
                                            <p:attrNameLst>
                                              <p:attrName>style.color</p:attrName>
                                            </p:attrNameLst>
                                          </p:cBhvr>
                                          <p:to>
                                            <a:schemeClr val="bg1"/>
                                          </p:to>
                                        </p:animClr>
                                        <p:animClr clrSpc="rgb" dir="cw">
                                          <p:cBhvr>
                                            <p:cTn id="38" dur="250" autoRev="1" fill="remove"/>
                                            <p:tgtEl>
                                              <p:spTgt spid="9"/>
                                            </p:tgtEl>
                                            <p:attrNameLst>
                                              <p:attrName>fillcolor</p:attrName>
                                            </p:attrNameLst>
                                          </p:cBhvr>
                                          <p:to>
                                            <a:schemeClr val="bg1"/>
                                          </p:to>
                                        </p:animClr>
                                        <p:set>
                                          <p:cBhvr>
                                            <p:cTn id="39" dur="250" autoRev="1" fill="remove"/>
                                            <p:tgtEl>
                                              <p:spTgt spid="9"/>
                                            </p:tgtEl>
                                            <p:attrNameLst>
                                              <p:attrName>fill.type</p:attrName>
                                            </p:attrNameLst>
                                          </p:cBhvr>
                                          <p:to>
                                            <p:strVal val="solid"/>
                                          </p:to>
                                        </p:set>
                                        <p:set>
                                          <p:cBhvr>
                                            <p:cTn id="40"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animBg="1"/>
          <p:bldP spid="34" grpId="0"/>
          <p:bldP spid="9" grpId="0"/>
          <p:bldP spid="9" grpId="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AD3E8EB2-3FE7-4B4C-859C-E3C0C25D1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82240" cy="5040313"/>
          </a:xfrm>
          <a:prstGeom prst="rect">
            <a:avLst/>
          </a:prstGeom>
        </p:spPr>
      </p:pic>
      <p:sp>
        <p:nvSpPr>
          <p:cNvPr id="30" name="矩形 29">
            <a:extLst>
              <a:ext uri="{FF2B5EF4-FFF2-40B4-BE49-F238E27FC236}">
                <a16:creationId xmlns:a16="http://schemas.microsoft.com/office/drawing/2014/main" xmlns="" id="{F29DE7B2-CFDA-472F-B4C3-2869833D80AB}"/>
              </a:ext>
            </a:extLst>
          </p:cNvPr>
          <p:cNvSpPr/>
          <p:nvPr/>
        </p:nvSpPr>
        <p:spPr>
          <a:xfrm>
            <a:off x="1040849" y="1469706"/>
            <a:ext cx="7334632" cy="2901612"/>
          </a:xfrm>
          <a:prstGeom prst="rect">
            <a:avLst/>
          </a:prstGeom>
          <a:solidFill>
            <a:srgbClr val="19B49B"/>
          </a:solidFill>
          <a:ln>
            <a:solidFill>
              <a:srgbClr val="19B49B"/>
            </a:solidFill>
          </a:ln>
          <a:effectLst>
            <a:outerShdw blurRad="50800" dist="38100" dir="5400000" algn="t" rotWithShape="0">
              <a:prstClr val="black">
                <a:alpha val="20000"/>
              </a:prstClr>
            </a:outerShdw>
          </a:effectLst>
        </p:spPr>
        <p:txBody>
          <a:bodyPr vert="horz" wrap="square" lIns="72009" tIns="36005" rIns="72009" bIns="36005" numCol="1" anchor="t" anchorCtr="0" compatLnSpc="1">
            <a:prstTxWarp prst="textNoShape">
              <a:avLst/>
            </a:prstTxWarp>
          </a:bodyPr>
          <a:lstStyle/>
          <a:p>
            <a:endParaRPr lang="zh-CN" altLang="en-US" sz="1890" dirty="0">
              <a:ea typeface="微软雅黑" panose="020B0503020204020204" pitchFamily="34" charset="-122"/>
              <a:sym typeface="Arial" panose="020B0604020202020204" pitchFamily="34" charset="0"/>
            </a:endParaRPr>
          </a:p>
        </p:txBody>
      </p:sp>
      <p:sp>
        <p:nvSpPr>
          <p:cNvPr id="31" name="TextBox 18">
            <a:extLst>
              <a:ext uri="{FF2B5EF4-FFF2-40B4-BE49-F238E27FC236}">
                <a16:creationId xmlns:a16="http://schemas.microsoft.com/office/drawing/2014/main" xmlns="" id="{94FF14A2-CE2F-45FB-BEEE-39A3D9487F8E}"/>
              </a:ext>
            </a:extLst>
          </p:cNvPr>
          <p:cNvSpPr>
            <a:spLocks noChangeArrowheads="1"/>
          </p:cNvSpPr>
          <p:nvPr/>
        </p:nvSpPr>
        <p:spPr bwMode="auto">
          <a:xfrm>
            <a:off x="845824" y="687644"/>
            <a:ext cx="1271073" cy="743256"/>
          </a:xfrm>
          <a:prstGeom prst="rect">
            <a:avLst/>
          </a:prstGeom>
          <a:noFill/>
          <a:ln w="9525">
            <a:noFill/>
            <a:bevel/>
            <a:headEnd/>
            <a:tailEnd/>
          </a:ln>
        </p:spPr>
        <p:txBody>
          <a:bodyPr wrap="none" lIns="95990" tIns="47994" rIns="95990" bIns="47994">
            <a:spAutoFit/>
          </a:bodyPr>
          <a:lstStyle/>
          <a:p>
            <a:pPr defTabSz="959808">
              <a:defRPr/>
            </a:pPr>
            <a:r>
              <a:rPr lang="zh-TW" altLang="en-US" sz="4200" kern="0" dirty="0">
                <a:solidFill>
                  <a:schemeClr val="bg1"/>
                </a:solidFill>
                <a:ea typeface="微软雅黑" panose="020B0503020204020204" pitchFamily="34" charset="-122"/>
                <a:sym typeface="Arial" panose="020B0604020202020204" pitchFamily="34" charset="0"/>
              </a:rPr>
              <a:t>心得</a:t>
            </a:r>
            <a:endParaRPr lang="zh-CN" altLang="en-US" sz="4200" kern="0" dirty="0">
              <a:solidFill>
                <a:schemeClr val="bg1"/>
              </a:solidFill>
              <a:ea typeface="微软雅黑" panose="020B0503020204020204" pitchFamily="34" charset="-122"/>
              <a:sym typeface="Arial" panose="020B0604020202020204" pitchFamily="34" charset="0"/>
            </a:endParaRPr>
          </a:p>
        </p:txBody>
      </p:sp>
      <p:sp>
        <p:nvSpPr>
          <p:cNvPr id="32" name="前言">
            <a:extLst>
              <a:ext uri="{FF2B5EF4-FFF2-40B4-BE49-F238E27FC236}">
                <a16:creationId xmlns:a16="http://schemas.microsoft.com/office/drawing/2014/main" xmlns="" id="{BA93F75E-72DE-4967-8C51-3718B29D0CBF}"/>
              </a:ext>
            </a:extLst>
          </p:cNvPr>
          <p:cNvSpPr>
            <a:spLocks noChangeArrowheads="1"/>
          </p:cNvSpPr>
          <p:nvPr/>
        </p:nvSpPr>
        <p:spPr bwMode="auto">
          <a:xfrm>
            <a:off x="3175141" y="944699"/>
            <a:ext cx="1590071" cy="452407"/>
          </a:xfrm>
          <a:prstGeom prst="rect">
            <a:avLst/>
          </a:prstGeom>
          <a:noFill/>
          <a:ln w="9525">
            <a:noFill/>
            <a:bevel/>
            <a:headEnd/>
            <a:tailEnd/>
          </a:ln>
        </p:spPr>
        <p:txBody>
          <a:bodyPr wrap="none" lIns="95990" tIns="47994" rIns="95990" bIns="47994">
            <a:spAutoFit/>
          </a:bodyPr>
          <a:lstStyle/>
          <a:p>
            <a:pPr algn="ctr"/>
            <a:r>
              <a:rPr lang="en-US" altLang="zh-CN" sz="2310" dirty="0" smtClean="0">
                <a:solidFill>
                  <a:srgbClr val="19B49B"/>
                </a:solidFill>
                <a:ea typeface="微软雅黑" panose="020B0503020204020204" pitchFamily="34" charset="-122"/>
                <a:sym typeface="Arial" panose="020B0604020202020204" pitchFamily="34" charset="0"/>
              </a:rPr>
              <a:t>Experience.</a:t>
            </a:r>
            <a:endParaRPr lang="zh-CN" altLang="en-US" sz="2310" dirty="0">
              <a:solidFill>
                <a:srgbClr val="19B49B"/>
              </a:solidFill>
              <a:ea typeface="微软雅黑" panose="020B0503020204020204" pitchFamily="34" charset="-122"/>
              <a:sym typeface="Arial" panose="020B0604020202020204" pitchFamily="34" charset="0"/>
            </a:endParaRPr>
          </a:p>
        </p:txBody>
      </p:sp>
      <p:sp>
        <p:nvSpPr>
          <p:cNvPr id="33" name="矩形 5">
            <a:extLst>
              <a:ext uri="{FF2B5EF4-FFF2-40B4-BE49-F238E27FC236}">
                <a16:creationId xmlns:a16="http://schemas.microsoft.com/office/drawing/2014/main" xmlns="" id="{1DBB4F63-823F-4CD1-B28D-6137EE9A0EDB}"/>
              </a:ext>
            </a:extLst>
          </p:cNvPr>
          <p:cNvSpPr>
            <a:spLocks noChangeArrowheads="1"/>
          </p:cNvSpPr>
          <p:nvPr/>
        </p:nvSpPr>
        <p:spPr bwMode="auto">
          <a:xfrm>
            <a:off x="1001338" y="1476851"/>
            <a:ext cx="7418762" cy="2901612"/>
          </a:xfrm>
          <a:prstGeom prst="rect">
            <a:avLst/>
          </a:prstGeom>
          <a:noFill/>
          <a:ln w="19050">
            <a:solidFill>
              <a:srgbClr val="19B49B"/>
            </a:solidFill>
            <a:bevel/>
            <a:headEnd/>
            <a:tailEnd/>
          </a:ln>
        </p:spPr>
        <p:txBody>
          <a:bodyPr lIns="71996" tIns="35999" rIns="71996" bIns="35999" anchor="ctr"/>
          <a:lstStyle/>
          <a:p>
            <a:pPr algn="ctr"/>
            <a:endParaRPr lang="zh-CN" altLang="zh-CN" sz="1890">
              <a:solidFill>
                <a:srgbClr val="FFFFFF"/>
              </a:solidFill>
              <a:ea typeface="微软雅黑" panose="020B0503020204020204" pitchFamily="34" charset="-122"/>
              <a:sym typeface="Arial" panose="020B0604020202020204" pitchFamily="34" charset="0"/>
            </a:endParaRPr>
          </a:p>
        </p:txBody>
      </p:sp>
      <p:sp>
        <p:nvSpPr>
          <p:cNvPr id="34" name="Rectangle 11">
            <a:extLst>
              <a:ext uri="{FF2B5EF4-FFF2-40B4-BE49-F238E27FC236}">
                <a16:creationId xmlns:a16="http://schemas.microsoft.com/office/drawing/2014/main" xmlns="" id="{83DECBB3-1705-4DE7-80BD-85A6F5827BCB}"/>
              </a:ext>
            </a:extLst>
          </p:cNvPr>
          <p:cNvSpPr>
            <a:spLocks noChangeArrowheads="1"/>
          </p:cNvSpPr>
          <p:nvPr/>
        </p:nvSpPr>
        <p:spPr bwMode="auto">
          <a:xfrm>
            <a:off x="1238214" y="1713184"/>
            <a:ext cx="6730162" cy="2154416"/>
          </a:xfrm>
          <a:prstGeom prst="rect">
            <a:avLst/>
          </a:prstGeom>
          <a:noFill/>
          <a:ln w="9525" cap="flat" cmpd="sng">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6180" tIns="38090" rIns="76180" bIns="38090">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indent="457200" eaLnBrk="0" hangingPunct="0">
              <a:lnSpc>
                <a:spcPct val="150000"/>
              </a:lnSpc>
            </a:pPr>
            <a:r>
              <a:rPr lang="zh-TW" altLang="en-US" dirty="0">
                <a:solidFill>
                  <a:schemeClr val="bg1"/>
                </a:solidFill>
                <a:latin typeface="微软雅黑" panose="020B0503020204020204" pitchFamily="34" charset="-122"/>
                <a:ea typeface="微软雅黑" panose="020B0503020204020204" pitchFamily="34" charset="-122"/>
              </a:rPr>
              <a:t>時間一點一滴地減少，心中的緊張已悄然驟升。情緒引導了速度，又會造成壓力更大。因此放慢腳步吧！再快的人都需要一段時間的休息，以輕鬆的步調取代飛快的節奏，或許能夠以更有效率的方式完成手上的工作</a:t>
            </a:r>
            <a:r>
              <a:rPr lang="zh-TW" altLang="en-US" dirty="0" smtClean="0">
                <a:solidFill>
                  <a:schemeClr val="bg1"/>
                </a:solidFill>
                <a:latin typeface="微软雅黑" panose="020B0503020204020204" pitchFamily="34" charset="-122"/>
                <a:ea typeface="微软雅黑" panose="020B0503020204020204" pitchFamily="34" charset="-122"/>
              </a:rPr>
              <a:t>。不過</a:t>
            </a:r>
            <a:r>
              <a:rPr lang="zh-TW" altLang="en-US" dirty="0">
                <a:solidFill>
                  <a:schemeClr val="bg1"/>
                </a:solidFill>
                <a:latin typeface="微软雅黑" panose="020B0503020204020204" pitchFamily="34" charset="-122"/>
                <a:ea typeface="微软雅黑" panose="020B0503020204020204" pitchFamily="34" charset="-122"/>
              </a:rPr>
              <a:t>放慢並不代表放鬆，我們仍然努力不息。在這樣的專題報告中，也是要讓自己努力在最後一刻、奮鬥到最後一秒。即便時間將近，也不要強迫自己，走一步算一步，去看看自己已經做好的成果，或許心情也會好一些</a:t>
            </a:r>
            <a:r>
              <a:rPr lang="zh-TW" altLang="en-US" dirty="0" smtClean="0">
                <a:solidFill>
                  <a:schemeClr val="bg1"/>
                </a:solidFill>
                <a:latin typeface="微软雅黑" panose="020B0503020204020204" pitchFamily="34" charset="-122"/>
                <a:ea typeface="微软雅黑" panose="020B0503020204020204" pitchFamily="34" charset="-122"/>
              </a:rPr>
              <a:t>。</a:t>
            </a:r>
            <a:endParaRPr lang="zh-TW" altLang="en-US" dirty="0">
              <a:solidFill>
                <a:schemeClr val="bg1"/>
              </a:solidFill>
              <a:latin typeface="微软雅黑" panose="020B0503020204020204" pitchFamily="34" charset="-122"/>
              <a:ea typeface="微软雅黑" panose="020B0503020204020204" pitchFamily="34" charset="-122"/>
            </a:endParaRPr>
          </a:p>
        </p:txBody>
      </p:sp>
      <p:sp>
        <p:nvSpPr>
          <p:cNvPr id="9" name="Rectangle 11">
            <a:extLst>
              <a:ext uri="{FF2B5EF4-FFF2-40B4-BE49-F238E27FC236}">
                <a16:creationId xmlns:a16="http://schemas.microsoft.com/office/drawing/2014/main" xmlns="" id="{D97D8C3B-0983-460D-9111-9A4C9C1EC9EC}"/>
              </a:ext>
            </a:extLst>
          </p:cNvPr>
          <p:cNvSpPr>
            <a:spLocks noChangeArrowheads="1"/>
          </p:cNvSpPr>
          <p:nvPr/>
        </p:nvSpPr>
        <p:spPr bwMode="auto">
          <a:xfrm>
            <a:off x="5966460" y="3634740"/>
            <a:ext cx="2453640" cy="815588"/>
          </a:xfrm>
          <a:prstGeom prst="rect">
            <a:avLst/>
          </a:prstGeom>
          <a:noFill/>
          <a:ln w="9525" cap="flat" cmpd="sng">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6180" tIns="38090" rIns="76180" bIns="38090">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indent="457200" eaLnBrk="0" hangingPunct="0">
              <a:lnSpc>
                <a:spcPct val="150000"/>
              </a:lnSpc>
            </a:pPr>
            <a:r>
              <a:rPr lang="en-US" altLang="zh-TW" sz="3200" spc="-150" dirty="0" smtClean="0">
                <a:latin typeface="Arial Unicode MS" panose="020B0604020202020204" pitchFamily="34" charset="-120"/>
                <a:ea typeface="Arial Unicode MS" panose="020B0604020202020204" pitchFamily="34" charset="-120"/>
                <a:cs typeface="Arial Unicode MS" panose="020B0604020202020204" pitchFamily="34" charset="-120"/>
              </a:rPr>
              <a:t>By.</a:t>
            </a:r>
            <a:r>
              <a:rPr lang="zh-TW" altLang="en-US" sz="3200" spc="-150" dirty="0" smtClean="0">
                <a:latin typeface="Kozuka Gothic Pro R" pitchFamily="34" charset="-128"/>
                <a:ea typeface="Kozuka Gothic Pro R" pitchFamily="34" charset="-128"/>
                <a:cs typeface="Arial Unicode MS" panose="020B0604020202020204" pitchFamily="34" charset="-120"/>
              </a:rPr>
              <a:t>廖偉翔</a:t>
            </a:r>
            <a:endParaRPr lang="zh-CN" altLang="en-US" sz="2800" spc="-150" dirty="0">
              <a:solidFill>
                <a:srgbClr val="FFFF00"/>
              </a:solidFill>
              <a:latin typeface="Kozuka Gothic Pro R" pitchFamily="34" charset="-128"/>
              <a:ea typeface="Kozuka Gothic Pro R" pitchFamily="34" charset="-128"/>
              <a:sym typeface="Arial" panose="020B0604020202020204" pitchFamily="34" charset="0"/>
            </a:endParaRPr>
          </a:p>
        </p:txBody>
      </p:sp>
    </p:spTree>
    <p:extLst>
      <p:ext uri="{BB962C8B-B14F-4D97-AF65-F5344CB8AC3E}">
        <p14:creationId xmlns:p14="http://schemas.microsoft.com/office/powerpoint/2010/main" val="2898899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2" fill="hold" grpId="0" nodeType="afterEffect" p14:presetBounceEnd="2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20000">
                                          <p:cBhvr additive="base">
                                            <p:cTn id="11" dur="500" fill="hold"/>
                                            <p:tgtEl>
                                              <p:spTgt spid="30"/>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5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50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Effect transition="in" filter="fade">
                                          <p:cBhvr>
                                            <p:cTn id="26" dur="300"/>
                                            <p:tgtEl>
                                              <p:spTgt spid="34"/>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heel(1)">
                                          <p:cBhvr>
                                            <p:cTn id="29" dur="2000"/>
                                            <p:tgtEl>
                                              <p:spTgt spid="33"/>
                                            </p:tgtEl>
                                          </p:cBhvr>
                                        </p:animEffect>
                                      </p:childTnLst>
                                    </p:cTn>
                                  </p:par>
                                </p:childTnLst>
                              </p:cTn>
                            </p:par>
                            <p:par>
                              <p:cTn id="30" fill="hold">
                                <p:stCondLst>
                                  <p:cond delay="8530"/>
                                </p:stCondLst>
                                <p:childTnLst>
                                  <p:par>
                                    <p:cTn id="31" presetID="2" presetClass="entr" presetSubtype="2"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9280"/>
                                </p:stCondLst>
                                <p:childTnLst>
                                  <p:par>
                                    <p:cTn id="36" presetID="27" presetClass="emph" presetSubtype="0" fill="remove" grpId="1" nodeType="afterEffect">
                                      <p:stCondLst>
                                        <p:cond delay="0"/>
                                      </p:stCondLst>
                                      <p:iterate type="lt">
                                        <p:tmPct val="10000"/>
                                      </p:iterate>
                                      <p:childTnLst>
                                        <p:animClr clrSpc="rgb" dir="cw">
                                          <p:cBhvr override="childStyle">
                                            <p:cTn id="37" dur="250" autoRev="1" fill="remove"/>
                                            <p:tgtEl>
                                              <p:spTgt spid="9"/>
                                            </p:tgtEl>
                                            <p:attrNameLst>
                                              <p:attrName>style.color</p:attrName>
                                            </p:attrNameLst>
                                          </p:cBhvr>
                                          <p:to>
                                            <a:schemeClr val="bg1"/>
                                          </p:to>
                                        </p:animClr>
                                        <p:animClr clrSpc="rgb" dir="cw">
                                          <p:cBhvr>
                                            <p:cTn id="38" dur="250" autoRev="1" fill="remove"/>
                                            <p:tgtEl>
                                              <p:spTgt spid="9"/>
                                            </p:tgtEl>
                                            <p:attrNameLst>
                                              <p:attrName>fillcolor</p:attrName>
                                            </p:attrNameLst>
                                          </p:cBhvr>
                                          <p:to>
                                            <a:schemeClr val="bg1"/>
                                          </p:to>
                                        </p:animClr>
                                        <p:set>
                                          <p:cBhvr>
                                            <p:cTn id="39" dur="250" autoRev="1" fill="remove"/>
                                            <p:tgtEl>
                                              <p:spTgt spid="9"/>
                                            </p:tgtEl>
                                            <p:attrNameLst>
                                              <p:attrName>fill.type</p:attrName>
                                            </p:attrNameLst>
                                          </p:cBhvr>
                                          <p:to>
                                            <p:strVal val="solid"/>
                                          </p:to>
                                        </p:set>
                                        <p:set>
                                          <p:cBhvr>
                                            <p:cTn id="40"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animBg="1"/>
          <p:bldP spid="34" grpId="0"/>
          <p:bldP spid="9" grpId="0"/>
          <p:bldP spid="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5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500"/>
                                </p:stCondLst>
                                <p:childTnLst>
                                  <p:par>
                                    <p:cTn id="24" presetID="10" presetClass="entr" presetSubtype="0"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Effect transition="in" filter="fade">
                                          <p:cBhvr>
                                            <p:cTn id="26" dur="300"/>
                                            <p:tgtEl>
                                              <p:spTgt spid="34"/>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heel(1)">
                                          <p:cBhvr>
                                            <p:cTn id="29" dur="2000"/>
                                            <p:tgtEl>
                                              <p:spTgt spid="33"/>
                                            </p:tgtEl>
                                          </p:cBhvr>
                                        </p:animEffect>
                                      </p:childTnLst>
                                    </p:cTn>
                                  </p:par>
                                </p:childTnLst>
                              </p:cTn>
                            </p:par>
                            <p:par>
                              <p:cTn id="30" fill="hold">
                                <p:stCondLst>
                                  <p:cond delay="8530"/>
                                </p:stCondLst>
                                <p:childTnLst>
                                  <p:par>
                                    <p:cTn id="31" presetID="2" presetClass="entr" presetSubtype="2"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9280"/>
                                </p:stCondLst>
                                <p:childTnLst>
                                  <p:par>
                                    <p:cTn id="36" presetID="27" presetClass="emph" presetSubtype="0" fill="remove" grpId="1" nodeType="afterEffect">
                                      <p:stCondLst>
                                        <p:cond delay="0"/>
                                      </p:stCondLst>
                                      <p:iterate type="lt">
                                        <p:tmPct val="10000"/>
                                      </p:iterate>
                                      <p:childTnLst>
                                        <p:animClr clrSpc="rgb" dir="cw">
                                          <p:cBhvr override="childStyle">
                                            <p:cTn id="37" dur="250" autoRev="1" fill="remove"/>
                                            <p:tgtEl>
                                              <p:spTgt spid="9"/>
                                            </p:tgtEl>
                                            <p:attrNameLst>
                                              <p:attrName>style.color</p:attrName>
                                            </p:attrNameLst>
                                          </p:cBhvr>
                                          <p:to>
                                            <a:schemeClr val="bg1"/>
                                          </p:to>
                                        </p:animClr>
                                        <p:animClr clrSpc="rgb" dir="cw">
                                          <p:cBhvr>
                                            <p:cTn id="38" dur="250" autoRev="1" fill="remove"/>
                                            <p:tgtEl>
                                              <p:spTgt spid="9"/>
                                            </p:tgtEl>
                                            <p:attrNameLst>
                                              <p:attrName>fillcolor</p:attrName>
                                            </p:attrNameLst>
                                          </p:cBhvr>
                                          <p:to>
                                            <a:schemeClr val="bg1"/>
                                          </p:to>
                                        </p:animClr>
                                        <p:set>
                                          <p:cBhvr>
                                            <p:cTn id="39" dur="250" autoRev="1" fill="remove"/>
                                            <p:tgtEl>
                                              <p:spTgt spid="9"/>
                                            </p:tgtEl>
                                            <p:attrNameLst>
                                              <p:attrName>fill.type</p:attrName>
                                            </p:attrNameLst>
                                          </p:cBhvr>
                                          <p:to>
                                            <p:strVal val="solid"/>
                                          </p:to>
                                        </p:set>
                                        <p:set>
                                          <p:cBhvr>
                                            <p:cTn id="40"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animBg="1"/>
          <p:bldP spid="34" grpId="0"/>
          <p:bldP spid="9" grpId="0"/>
          <p:bldP spid="9" grpId="1"/>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 id="{90EACA00-6FF0-4BAA-8D34-F10560AA718B}"/>
              </a:ext>
            </a:extLst>
          </p:cNvPr>
          <p:cNvGrpSpPr/>
          <p:nvPr/>
        </p:nvGrpSpPr>
        <p:grpSpPr>
          <a:xfrm>
            <a:off x="798653" y="0"/>
            <a:ext cx="10797892" cy="5416952"/>
            <a:chOff x="798653" y="0"/>
            <a:chExt cx="10797892" cy="5416952"/>
          </a:xfrm>
        </p:grpSpPr>
        <p:pic>
          <p:nvPicPr>
            <p:cNvPr id="3" name="图片 2">
              <a:extLst>
                <a:ext uri="{FF2B5EF4-FFF2-40B4-BE49-F238E27FC236}">
                  <a16:creationId xmlns:a16="http://schemas.microsoft.com/office/drawing/2014/main" xmlns="" id="{C1D9B0E8-C194-46F2-A391-E279E0668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773" y="0"/>
              <a:ext cx="7641765" cy="5040313"/>
            </a:xfrm>
            <a:prstGeom prst="rect">
              <a:avLst/>
            </a:prstGeom>
          </p:spPr>
        </p:pic>
        <p:sp>
          <p:nvSpPr>
            <p:cNvPr id="27" name="矩形 26">
              <a:extLst>
                <a:ext uri="{FF2B5EF4-FFF2-40B4-BE49-F238E27FC236}">
                  <a16:creationId xmlns:a16="http://schemas.microsoft.com/office/drawing/2014/main" xmlns="" id="{F25AED5C-AAC9-4210-B394-DCA8A40B9276}"/>
                </a:ext>
              </a:extLst>
            </p:cNvPr>
            <p:cNvSpPr/>
            <p:nvPr/>
          </p:nvSpPr>
          <p:spPr>
            <a:xfrm>
              <a:off x="798653" y="0"/>
              <a:ext cx="10797892" cy="541695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a:extLst>
              <a:ext uri="{FF2B5EF4-FFF2-40B4-BE49-F238E27FC236}">
                <a16:creationId xmlns:a16="http://schemas.microsoft.com/office/drawing/2014/main" xmlns="" id="{43ACF4B5-3196-48FE-B2C6-0A6EBBFF1433}"/>
              </a:ext>
            </a:extLst>
          </p:cNvPr>
          <p:cNvSpPr/>
          <p:nvPr/>
        </p:nvSpPr>
        <p:spPr>
          <a:xfrm>
            <a:off x="0" y="0"/>
            <a:ext cx="6193742" cy="5040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63729F32-B1CF-409D-9D40-DCF83FEB4112}"/>
              </a:ext>
            </a:extLst>
          </p:cNvPr>
          <p:cNvSpPr/>
          <p:nvPr/>
        </p:nvSpPr>
        <p:spPr>
          <a:xfrm>
            <a:off x="769053" y="1112394"/>
            <a:ext cx="7112000" cy="2834640"/>
          </a:xfrm>
          <a:prstGeom prst="rect">
            <a:avLst/>
          </a:prstGeom>
          <a:no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xmlns="" id="{BA49E199-73FA-4DCD-95C0-785846948B65}"/>
              </a:ext>
            </a:extLst>
          </p:cNvPr>
          <p:cNvSpPr txBox="1"/>
          <p:nvPr/>
        </p:nvSpPr>
        <p:spPr>
          <a:xfrm>
            <a:off x="1201360" y="1327143"/>
            <a:ext cx="1428596" cy="1015663"/>
          </a:xfrm>
          <a:prstGeom prst="rect">
            <a:avLst/>
          </a:prstGeom>
          <a:noFill/>
        </p:spPr>
        <p:txBody>
          <a:bodyPr wrap="none" rtlCol="0">
            <a:spAutoFit/>
          </a:bodyPr>
          <a:lstStyle/>
          <a:p>
            <a:r>
              <a:rPr lang="en-US" altLang="zh-CN" sz="6000" dirty="0" smtClean="0">
                <a:solidFill>
                  <a:srgbClr val="19B49B"/>
                </a:solidFill>
                <a:latin typeface="Agency FB" panose="020B0503020202020204" pitchFamily="34" charset="0"/>
              </a:rPr>
              <a:t>SLHS</a:t>
            </a:r>
            <a:endParaRPr lang="zh-CN" altLang="en-US" sz="6000" dirty="0">
              <a:solidFill>
                <a:srgbClr val="19B49B"/>
              </a:solidFill>
              <a:latin typeface="Agency FB" panose="020B0503020202020204" pitchFamily="34" charset="0"/>
            </a:endParaRPr>
          </a:p>
        </p:txBody>
      </p:sp>
      <p:sp>
        <p:nvSpPr>
          <p:cNvPr id="11" name="文本框 10">
            <a:extLst>
              <a:ext uri="{FF2B5EF4-FFF2-40B4-BE49-F238E27FC236}">
                <a16:creationId xmlns:a16="http://schemas.microsoft.com/office/drawing/2014/main" xmlns="" id="{3FC2A3FB-BDB8-45AD-9ABC-C9725D1D4C64}"/>
              </a:ext>
            </a:extLst>
          </p:cNvPr>
          <p:cNvSpPr txBox="1"/>
          <p:nvPr/>
        </p:nvSpPr>
        <p:spPr>
          <a:xfrm>
            <a:off x="1140438" y="2213235"/>
            <a:ext cx="3982180" cy="646331"/>
          </a:xfrm>
          <a:prstGeom prst="rect">
            <a:avLst/>
          </a:prstGeom>
          <a:noFill/>
        </p:spPr>
        <p:txBody>
          <a:bodyPr wrap="none" rtlCol="0">
            <a:spAutoFit/>
          </a:bodyPr>
          <a:lstStyle/>
          <a:p>
            <a:r>
              <a:rPr lang="zh-CN" altLang="en-US" sz="3600" b="1" dirty="0" smtClean="0">
                <a:latin typeface="Adobe 繁黑體 Std B" pitchFamily="34" charset="-120"/>
                <a:ea typeface="Adobe 繁黑體 Std B" pitchFamily="34" charset="-120"/>
              </a:rPr>
              <a:t>報</a:t>
            </a:r>
            <a:r>
              <a:rPr lang="zh-TW" altLang="en-US" sz="3600" b="1" dirty="0" smtClean="0">
                <a:latin typeface="Adobe 繁黑體 Std B" pitchFamily="34" charset="-120"/>
                <a:ea typeface="Adobe 繁黑體 Std B" pitchFamily="34" charset="-120"/>
              </a:rPr>
              <a:t>告</a:t>
            </a:r>
            <a:r>
              <a:rPr lang="zh-CN" altLang="en-US" sz="3600" b="1" dirty="0" smtClean="0">
                <a:latin typeface="Adobe 繁黑體 Std B" pitchFamily="34" charset="-120"/>
                <a:ea typeface="Adobe 繁黑體 Std B" pitchFamily="34" charset="-120"/>
              </a:rPr>
              <a:t>完畢 感謝聆聽</a:t>
            </a:r>
            <a:endParaRPr lang="zh-CN" altLang="en-US" sz="3600" b="1" dirty="0">
              <a:latin typeface="Adobe 繁黑體 Std B" pitchFamily="34" charset="-120"/>
              <a:ea typeface="Adobe 繁黑體 Std B" pitchFamily="34" charset="-120"/>
            </a:endParaRPr>
          </a:p>
        </p:txBody>
      </p:sp>
      <p:cxnSp>
        <p:nvCxnSpPr>
          <p:cNvPr id="7" name="直接连接符 6">
            <a:extLst>
              <a:ext uri="{FF2B5EF4-FFF2-40B4-BE49-F238E27FC236}">
                <a16:creationId xmlns:a16="http://schemas.microsoft.com/office/drawing/2014/main" xmlns="" id="{C1C37B0F-00A9-4F73-BAAA-5F3EA4C5E53C}"/>
              </a:ext>
            </a:extLst>
          </p:cNvPr>
          <p:cNvCxnSpPr>
            <a:cxnSpLocks/>
          </p:cNvCxnSpPr>
          <p:nvPr/>
        </p:nvCxnSpPr>
        <p:spPr>
          <a:xfrm>
            <a:off x="1335940" y="2877385"/>
            <a:ext cx="521435" cy="0"/>
          </a:xfrm>
          <a:prstGeom prst="line">
            <a:avLst/>
          </a:prstGeom>
          <a:ln w="25400">
            <a:solidFill>
              <a:srgbClr val="19B49B"/>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xmlns="" id="{D87ABEDF-3EB7-4AB0-9219-2AACC2C0AD59}"/>
              </a:ext>
            </a:extLst>
          </p:cNvPr>
          <p:cNvSpPr txBox="1"/>
          <p:nvPr/>
        </p:nvSpPr>
        <p:spPr>
          <a:xfrm>
            <a:off x="1252198" y="2959416"/>
            <a:ext cx="4927622" cy="238527"/>
          </a:xfrm>
          <a:prstGeom prst="rect">
            <a:avLst/>
          </a:prstGeom>
          <a:noFill/>
        </p:spPr>
        <p:txBody>
          <a:bodyPr wrap="square" rtlCol="0">
            <a:spAutoFit/>
          </a:bodyPr>
          <a:lstStyle/>
          <a:p>
            <a:r>
              <a:rPr lang="en-US" altLang="zh-CN" sz="950" dirty="0" smtClean="0">
                <a:solidFill>
                  <a:srgbClr val="53585F"/>
                </a:solidFill>
                <a:latin typeface="方正兰亭准黑_GBK" panose="02000000000000000000" pitchFamily="2" charset="-122"/>
                <a:ea typeface="方正兰亭准黑_GBK" panose="02000000000000000000" pitchFamily="2" charset="-122"/>
              </a:rPr>
              <a:t>Thank you for your listening.</a:t>
            </a:r>
            <a:endParaRPr lang="zh-CN" altLang="en-US" sz="950" dirty="0">
              <a:solidFill>
                <a:srgbClr val="53585F"/>
              </a:solidFill>
              <a:latin typeface="方正兰亭准黑_GBK" panose="02000000000000000000" pitchFamily="2" charset="-122"/>
              <a:ea typeface="方正兰亭准黑_GBK" panose="02000000000000000000" pitchFamily="2" charset="-122"/>
            </a:endParaRPr>
          </a:p>
        </p:txBody>
      </p:sp>
      <p:cxnSp>
        <p:nvCxnSpPr>
          <p:cNvPr id="23" name="直接连接符 22">
            <a:extLst>
              <a:ext uri="{FF2B5EF4-FFF2-40B4-BE49-F238E27FC236}">
                <a16:creationId xmlns:a16="http://schemas.microsoft.com/office/drawing/2014/main" xmlns="" id="{FA563EAC-806F-49B4-AE8E-B9FB7A39A99A}"/>
              </a:ext>
            </a:extLst>
          </p:cNvPr>
          <p:cNvCxnSpPr>
            <a:cxnSpLocks/>
          </p:cNvCxnSpPr>
          <p:nvPr/>
        </p:nvCxnSpPr>
        <p:spPr>
          <a:xfrm>
            <a:off x="8627239" y="1119224"/>
            <a:ext cx="0" cy="5419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024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200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
                                        <p:tgtEl>
                                          <p:spTgt spid="7"/>
                                        </p:tgtEl>
                                      </p:cBhvr>
                                    </p:animEffect>
                                  </p:childTnLst>
                                </p:cTn>
                              </p:par>
                            </p:childTnLst>
                          </p:cTn>
                        </p:par>
                        <p:par>
                          <p:cTn id="32" fill="hold">
                            <p:stCondLst>
                              <p:cond delay="305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300"/>
                                        <p:tgtEl>
                                          <p:spTgt spid="17"/>
                                        </p:tgtEl>
                                      </p:cBhvr>
                                    </p:animEffect>
                                  </p:childTnLst>
                                </p:cTn>
                              </p:par>
                            </p:childTnLst>
                          </p:cTn>
                        </p:par>
                        <p:par>
                          <p:cTn id="36" fill="hold">
                            <p:stCondLst>
                              <p:cond delay="407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C7A9CE3-1FDC-42FD-A308-7B5155066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048000" cy="5040313"/>
          </a:xfrm>
          <a:prstGeom prst="rect">
            <a:avLst/>
          </a:prstGeom>
        </p:spPr>
      </p:pic>
      <p:sp>
        <p:nvSpPr>
          <p:cNvPr id="5" name="矩形 4">
            <a:extLst>
              <a:ext uri="{FF2B5EF4-FFF2-40B4-BE49-F238E27FC236}">
                <a16:creationId xmlns:a16="http://schemas.microsoft.com/office/drawing/2014/main" xmlns="" id="{F3B94BB8-4D86-4415-A018-2BFD8161DF7B}"/>
              </a:ext>
            </a:extLst>
          </p:cNvPr>
          <p:cNvSpPr/>
          <p:nvPr/>
        </p:nvSpPr>
        <p:spPr>
          <a:xfrm>
            <a:off x="1341119" y="1092074"/>
            <a:ext cx="6489133" cy="2834640"/>
          </a:xfrm>
          <a:prstGeom prst="rect">
            <a:avLst/>
          </a:prstGeom>
          <a:no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135B5C36-48B5-4EA8-9CCA-3579AA626F9C}"/>
              </a:ext>
            </a:extLst>
          </p:cNvPr>
          <p:cNvSpPr txBox="1"/>
          <p:nvPr/>
        </p:nvSpPr>
        <p:spPr>
          <a:xfrm>
            <a:off x="6132068" y="1362890"/>
            <a:ext cx="1568058" cy="646331"/>
          </a:xfrm>
          <a:prstGeom prst="rect">
            <a:avLst/>
          </a:prstGeom>
          <a:noFill/>
        </p:spPr>
        <p:txBody>
          <a:bodyPr wrap="none" rtlCol="0">
            <a:spAutoFit/>
          </a:bodyPr>
          <a:lstStyle/>
          <a:p>
            <a:r>
              <a:rPr lang="en-US" altLang="zh-CN" sz="3600" spc="300" dirty="0">
                <a:solidFill>
                  <a:srgbClr val="19B49B"/>
                </a:solidFill>
                <a:latin typeface="Agency FB" panose="020B0503020202020204" pitchFamily="34" charset="0"/>
              </a:rPr>
              <a:t>PART 01</a:t>
            </a:r>
            <a:endParaRPr lang="zh-CN" altLang="en-US" sz="3600" spc="300" dirty="0">
              <a:solidFill>
                <a:srgbClr val="19B49B"/>
              </a:solidFill>
              <a:latin typeface="Agency FB" panose="020B0503020202020204" pitchFamily="34" charset="0"/>
            </a:endParaRPr>
          </a:p>
        </p:txBody>
      </p:sp>
      <p:sp>
        <p:nvSpPr>
          <p:cNvPr id="7" name="文本框 6">
            <a:extLst>
              <a:ext uri="{FF2B5EF4-FFF2-40B4-BE49-F238E27FC236}">
                <a16:creationId xmlns:a16="http://schemas.microsoft.com/office/drawing/2014/main" xmlns="" id="{3077A60F-6437-4A52-A98E-3DFF5A667757}"/>
              </a:ext>
            </a:extLst>
          </p:cNvPr>
          <p:cNvSpPr txBox="1"/>
          <p:nvPr/>
        </p:nvSpPr>
        <p:spPr>
          <a:xfrm>
            <a:off x="5423387" y="2051003"/>
            <a:ext cx="2082621" cy="646331"/>
          </a:xfrm>
          <a:prstGeom prst="rect">
            <a:avLst/>
          </a:prstGeom>
          <a:noFill/>
        </p:spPr>
        <p:txBody>
          <a:bodyPr wrap="none" rtlCol="0">
            <a:spAutoFit/>
          </a:bodyPr>
          <a:lstStyle/>
          <a:p>
            <a:pPr lvl="0" algn="r" defTabSz="685800" fontAlgn="base">
              <a:spcBef>
                <a:spcPct val="0"/>
              </a:spcBef>
              <a:spcAft>
                <a:spcPct val="0"/>
              </a:spcAft>
            </a:pPr>
            <a:r>
              <a:rPr lang="zh-TW" altLang="en-US" sz="3600" b="1" dirty="0">
                <a:latin typeface="Adobe 仿宋 Std R" pitchFamily="18" charset="-128"/>
                <a:ea typeface="Adobe 仿宋 Std R" pitchFamily="18" charset="-128"/>
              </a:rPr>
              <a:t>專題</a:t>
            </a:r>
            <a:r>
              <a:rPr lang="zh-CN" altLang="en-US" sz="3600" b="1" dirty="0">
                <a:latin typeface="Adobe 仿宋 Std R" pitchFamily="18" charset="-128"/>
                <a:ea typeface="Adobe 仿宋 Std R" pitchFamily="18" charset="-128"/>
              </a:rPr>
              <a:t>簡介</a:t>
            </a:r>
          </a:p>
        </p:txBody>
      </p:sp>
      <p:cxnSp>
        <p:nvCxnSpPr>
          <p:cNvPr id="8" name="直接连接符 7">
            <a:extLst>
              <a:ext uri="{FF2B5EF4-FFF2-40B4-BE49-F238E27FC236}">
                <a16:creationId xmlns:a16="http://schemas.microsoft.com/office/drawing/2014/main" xmlns="" id="{596361AE-2C38-46F2-B75E-C04B645FB4E1}"/>
              </a:ext>
            </a:extLst>
          </p:cNvPr>
          <p:cNvCxnSpPr>
            <a:cxnSpLocks/>
          </p:cNvCxnSpPr>
          <p:nvPr/>
        </p:nvCxnSpPr>
        <p:spPr>
          <a:xfrm>
            <a:off x="7093974" y="2781520"/>
            <a:ext cx="412034" cy="0"/>
          </a:xfrm>
          <a:prstGeom prst="line">
            <a:avLst/>
          </a:prstGeom>
          <a:ln w="31750">
            <a:solidFill>
              <a:srgbClr val="19B49B"/>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xmlns="" id="{2B3BAA15-3D05-40A3-8206-787FBDA2B6E6}"/>
              </a:ext>
            </a:extLst>
          </p:cNvPr>
          <p:cNvSpPr txBox="1"/>
          <p:nvPr/>
        </p:nvSpPr>
        <p:spPr>
          <a:xfrm>
            <a:off x="2712289" y="2929919"/>
            <a:ext cx="4927622" cy="230832"/>
          </a:xfrm>
          <a:prstGeom prst="rect">
            <a:avLst/>
          </a:prstGeom>
          <a:noFill/>
        </p:spPr>
        <p:txBody>
          <a:bodyPr wrap="square" rtlCol="0">
            <a:spAutoFit/>
          </a:bodyPr>
          <a:lstStyle/>
          <a:p>
            <a:pPr algn="r"/>
            <a:r>
              <a:rPr lang="en-US" altLang="zh-CN" sz="900" dirty="0">
                <a:solidFill>
                  <a:srgbClr val="19B49B"/>
                </a:solidFill>
                <a:latin typeface="方正兰亭准黑_GBK" panose="02000000000000000000" pitchFamily="2" charset="-122"/>
                <a:ea typeface="方正兰亭准黑_GBK" panose="02000000000000000000" pitchFamily="2" charset="-122"/>
              </a:rPr>
              <a:t>01.Project </a:t>
            </a:r>
            <a:r>
              <a:rPr lang="en-US" altLang="zh-CN" sz="900" dirty="0" smtClean="0">
                <a:solidFill>
                  <a:srgbClr val="19B49B"/>
                </a:solidFill>
                <a:latin typeface="方正兰亭准黑_GBK" panose="02000000000000000000" pitchFamily="2" charset="-122"/>
                <a:ea typeface="方正兰亭准黑_GBK" panose="02000000000000000000" pitchFamily="2" charset="-122"/>
              </a:rPr>
              <a:t>description.</a:t>
            </a:r>
            <a:endParaRPr lang="en-US" altLang="zh-CN" sz="900" dirty="0">
              <a:solidFill>
                <a:srgbClr val="19B49B"/>
              </a:solidFill>
              <a:latin typeface="方正兰亭准黑_GBK" panose="02000000000000000000" pitchFamily="2" charset="-122"/>
              <a:ea typeface="方正兰亭准黑_GBK" panose="02000000000000000000" pitchFamily="2" charset="-122"/>
            </a:endParaRPr>
          </a:p>
        </p:txBody>
      </p:sp>
    </p:spTree>
    <p:extLst>
      <p:ext uri="{BB962C8B-B14F-4D97-AF65-F5344CB8AC3E}">
        <p14:creationId xmlns:p14="http://schemas.microsoft.com/office/powerpoint/2010/main" val="1186171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2" presetClass="entr" presetSubtype="2" fill="hold" grpId="0" nodeType="afterEffect">
                                  <p:stCondLst>
                                    <p:cond delay="0"/>
                                  </p:stCondLst>
                                  <p:iterate type="wd">
                                    <p:tmPct val="20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1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
                                        <p:tgtEl>
                                          <p:spTgt spid="8"/>
                                        </p:tgtEl>
                                      </p:cBhvr>
                                    </p:animEffect>
                                  </p:childTnLst>
                                </p:cTn>
                              </p:par>
                            </p:childTnLst>
                          </p:cTn>
                        </p:par>
                        <p:par>
                          <p:cTn id="27" fill="hold">
                            <p:stCondLst>
                              <p:cond delay="22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fade">
                                      <p:cBhvr>
                                        <p:cTn id="30"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E846D39-B300-4DD0-879A-D599F81391E2}"/>
              </a:ext>
            </a:extLst>
          </p:cNvPr>
          <p:cNvGrpSpPr/>
          <p:nvPr/>
        </p:nvGrpSpPr>
        <p:grpSpPr>
          <a:xfrm>
            <a:off x="1158747" y="1695750"/>
            <a:ext cx="1171610" cy="594223"/>
            <a:chOff x="3776007" y="3941844"/>
            <a:chExt cx="2811555" cy="1396675"/>
          </a:xfrm>
        </p:grpSpPr>
        <p:sp>
          <p:nvSpPr>
            <p:cNvPr id="6" name="Rounded Rectangle 43">
              <a:extLst>
                <a:ext uri="{FF2B5EF4-FFF2-40B4-BE49-F238E27FC236}">
                  <a16:creationId xmlns:a16="http://schemas.microsoft.com/office/drawing/2014/main" xmlns="" id="{0D29A195-C400-4082-B4BF-BCEEF9A6A24B}"/>
                </a:ext>
              </a:extLst>
            </p:cNvPr>
            <p:cNvSpPr/>
            <p:nvPr/>
          </p:nvSpPr>
          <p:spPr>
            <a:xfrm>
              <a:off x="4081294" y="3961259"/>
              <a:ext cx="2230265" cy="557566"/>
            </a:xfrm>
            <a:prstGeom prst="roundRect">
              <a:avLst>
                <a:gd name="adj" fmla="val 46832"/>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75"/>
            </a:p>
          </p:txBody>
        </p:sp>
        <p:sp>
          <p:nvSpPr>
            <p:cNvPr id="7" name="TextBox 52">
              <a:extLst>
                <a:ext uri="{FF2B5EF4-FFF2-40B4-BE49-F238E27FC236}">
                  <a16:creationId xmlns:a16="http://schemas.microsoft.com/office/drawing/2014/main" xmlns="" id="{63EB6070-2596-41A9-A2F4-502D179CA9AF}"/>
                </a:ext>
              </a:extLst>
            </p:cNvPr>
            <p:cNvSpPr txBox="1"/>
            <p:nvPr/>
          </p:nvSpPr>
          <p:spPr>
            <a:xfrm>
              <a:off x="4193708" y="3941844"/>
              <a:ext cx="2005436" cy="614894"/>
            </a:xfrm>
            <a:prstGeom prst="rect">
              <a:avLst/>
            </a:prstGeom>
            <a:noFill/>
          </p:spPr>
          <p:txBody>
            <a:bodyPr wrap="square" rtlCol="0">
              <a:spAutoFit/>
            </a:bodyPr>
            <a:lstStyle/>
            <a:p>
              <a:pPr lvl="0" algn="ctr" defTabSz="685800" fontAlgn="base">
                <a:spcBef>
                  <a:spcPct val="0"/>
                </a:spcBef>
                <a:spcAft>
                  <a:spcPct val="0"/>
                </a:spcAft>
              </a:pPr>
              <a:r>
                <a:rPr lang="zh-TW" altLang="en-US" sz="1100" b="1" dirty="0">
                  <a:latin typeface="Adobe Myungjo Std M" pitchFamily="18" charset="-128"/>
                  <a:ea typeface="Adobe 繁黑體 Std B" pitchFamily="34" charset="-120"/>
                </a:rPr>
                <a:t>組長</a:t>
              </a:r>
              <a:endParaRPr lang="zh-CN" altLang="en-US" sz="1100" b="1" dirty="0">
                <a:latin typeface="Adobe Myungjo Std M" pitchFamily="18" charset="-128"/>
                <a:ea typeface="Adobe 繁黑體 Std B" pitchFamily="34" charset="-120"/>
              </a:endParaRPr>
            </a:p>
          </p:txBody>
        </p:sp>
        <p:sp>
          <p:nvSpPr>
            <p:cNvPr id="8" name="TextBox 53">
              <a:extLst>
                <a:ext uri="{FF2B5EF4-FFF2-40B4-BE49-F238E27FC236}">
                  <a16:creationId xmlns:a16="http://schemas.microsoft.com/office/drawing/2014/main" xmlns="" id="{B65E0BAE-07C2-4CE4-A4EF-02EE83908714}"/>
                </a:ext>
              </a:extLst>
            </p:cNvPr>
            <p:cNvSpPr txBox="1"/>
            <p:nvPr/>
          </p:nvSpPr>
          <p:spPr>
            <a:xfrm>
              <a:off x="3776007" y="4615113"/>
              <a:ext cx="2811555" cy="723406"/>
            </a:xfrm>
            <a:prstGeom prst="rect">
              <a:avLst/>
            </a:prstGeom>
            <a:noFill/>
          </p:spPr>
          <p:txBody>
            <a:bodyPr wrap="square" rtlCol="0">
              <a:spAutoFit/>
            </a:bodyPr>
            <a:lstStyle/>
            <a:p>
              <a:pPr algn="ctr" defTabSz="914400">
                <a:spcBef>
                  <a:spcPct val="0"/>
                </a:spcBef>
              </a:pPr>
              <a:r>
                <a:rPr lang="zh-TW" altLang="en-US" sz="1400" b="1" dirty="0">
                  <a:latin typeface="Adobe 繁黑體 Std B" pitchFamily="34" charset="-120"/>
                  <a:ea typeface="Adobe 繁黑體 Std B" pitchFamily="34" charset="-120"/>
                </a:rPr>
                <a:t>王佳寶</a:t>
              </a:r>
              <a:endParaRPr lang="en-US" altLang="zh-CN" sz="1400" b="1" dirty="0">
                <a:latin typeface="Adobe 繁黑體 Std B" pitchFamily="34" charset="-120"/>
                <a:ea typeface="Adobe 繁黑體 Std B" pitchFamily="34" charset="-120"/>
              </a:endParaRPr>
            </a:p>
          </p:txBody>
        </p:sp>
      </p:grpSp>
      <p:sp>
        <p:nvSpPr>
          <p:cNvPr id="9" name="TextBox 54">
            <a:extLst>
              <a:ext uri="{FF2B5EF4-FFF2-40B4-BE49-F238E27FC236}">
                <a16:creationId xmlns:a16="http://schemas.microsoft.com/office/drawing/2014/main" xmlns="" id="{BFA585DF-48A5-4BFE-8457-627BCE941E49}"/>
              </a:ext>
            </a:extLst>
          </p:cNvPr>
          <p:cNvSpPr txBox="1"/>
          <p:nvPr/>
        </p:nvSpPr>
        <p:spPr>
          <a:xfrm>
            <a:off x="1182383" y="2424176"/>
            <a:ext cx="406799" cy="283047"/>
          </a:xfrm>
          <a:prstGeom prst="rect">
            <a:avLst/>
          </a:prstGeom>
          <a:noFill/>
        </p:spPr>
        <p:txBody>
          <a:bodyPr wrap="square" lIns="36470" tIns="18235" rIns="36470" bIns="18235" rtlCol="0">
            <a:spAutoFit/>
          </a:bodyPr>
          <a:lstStyle/>
          <a:p>
            <a:r>
              <a:rPr lang="id-ID" sz="1600" b="1" dirty="0">
                <a:solidFill>
                  <a:schemeClr val="bg1">
                    <a:lumMod val="50000"/>
                  </a:schemeClr>
                </a:solidFill>
                <a:latin typeface="+mj-lt"/>
              </a:rPr>
              <a:t>1</a:t>
            </a:r>
            <a:r>
              <a:rPr lang="en-US" sz="1600" b="1" dirty="0">
                <a:solidFill>
                  <a:schemeClr val="bg1">
                    <a:lumMod val="50000"/>
                  </a:schemeClr>
                </a:solidFill>
                <a:latin typeface="+mj-lt"/>
              </a:rPr>
              <a:t>.</a:t>
            </a:r>
            <a:endParaRPr lang="id-ID" sz="1600" b="1" dirty="0">
              <a:solidFill>
                <a:schemeClr val="bg1">
                  <a:lumMod val="50000"/>
                </a:schemeClr>
              </a:solidFill>
              <a:latin typeface="+mj-lt"/>
            </a:endParaRPr>
          </a:p>
        </p:txBody>
      </p:sp>
      <p:sp>
        <p:nvSpPr>
          <p:cNvPr id="10" name="Rectangle 19">
            <a:extLst>
              <a:ext uri="{FF2B5EF4-FFF2-40B4-BE49-F238E27FC236}">
                <a16:creationId xmlns:a16="http://schemas.microsoft.com/office/drawing/2014/main" xmlns="" id="{DBDF0D2E-9BB9-4724-9CE8-881B24B9159A}"/>
              </a:ext>
            </a:extLst>
          </p:cNvPr>
          <p:cNvSpPr/>
          <p:nvPr/>
        </p:nvSpPr>
        <p:spPr>
          <a:xfrm>
            <a:off x="1403951" y="2378987"/>
            <a:ext cx="2884106" cy="767283"/>
          </a:xfrm>
          <a:prstGeom prst="rect">
            <a:avLst/>
          </a:prstGeom>
        </p:spPr>
        <p:txBody>
          <a:bodyPr wrap="square" lIns="36470" tIns="18235" rIns="36470" bIns="18235">
            <a:spAutoFit/>
          </a:bodyPr>
          <a:lstStyle/>
          <a:p>
            <a:pPr>
              <a:lnSpc>
                <a:spcPct val="150000"/>
              </a:lnSpc>
            </a:pPr>
            <a:r>
              <a:rPr lang="en-US" altLang="zh-CN" sz="1400" dirty="0">
                <a:solidFill>
                  <a:schemeClr val="bg1">
                    <a:lumMod val="50000"/>
                  </a:schemeClr>
                </a:solidFill>
                <a:latin typeface="微软雅黑" pitchFamily="34" charset="-122"/>
                <a:ea typeface="微软雅黑" pitchFamily="34" charset="-122"/>
              </a:rPr>
              <a:t>PPT</a:t>
            </a:r>
            <a:r>
              <a:rPr lang="zh-CN" altLang="en-US" sz="1400" dirty="0">
                <a:solidFill>
                  <a:schemeClr val="bg1">
                    <a:lumMod val="50000"/>
                  </a:schemeClr>
                </a:solidFill>
                <a:latin typeface="微软雅黑" pitchFamily="34" charset="-122"/>
                <a:ea typeface="微软雅黑" pitchFamily="34" charset="-122"/>
              </a:rPr>
              <a:t>製作</a:t>
            </a:r>
          </a:p>
          <a:p>
            <a:pPr>
              <a:lnSpc>
                <a:spcPct val="150000"/>
              </a:lnSpc>
            </a:pPr>
            <a:endParaRPr lang="en-US" altLang="zh-CN" sz="882" dirty="0">
              <a:solidFill>
                <a:schemeClr val="bg1">
                  <a:lumMod val="50000"/>
                </a:schemeClr>
              </a:solidFill>
              <a:latin typeface="微软雅黑" pitchFamily="34" charset="-122"/>
              <a:ea typeface="微软雅黑" pitchFamily="34" charset="-122"/>
            </a:endParaRPr>
          </a:p>
          <a:p>
            <a:pPr>
              <a:lnSpc>
                <a:spcPct val="150000"/>
              </a:lnSpc>
            </a:pPr>
            <a:endParaRPr lang="en-US" altLang="zh-CN" sz="882" dirty="0">
              <a:solidFill>
                <a:schemeClr val="bg1">
                  <a:lumMod val="50000"/>
                </a:schemeClr>
              </a:solidFill>
              <a:latin typeface="微软雅黑" pitchFamily="34" charset="-122"/>
              <a:ea typeface="微软雅黑" pitchFamily="34" charset="-122"/>
            </a:endParaRPr>
          </a:p>
        </p:txBody>
      </p:sp>
      <p:cxnSp>
        <p:nvCxnSpPr>
          <p:cNvPr id="15" name="直接连接符 14">
            <a:extLst>
              <a:ext uri="{FF2B5EF4-FFF2-40B4-BE49-F238E27FC236}">
                <a16:creationId xmlns:a16="http://schemas.microsoft.com/office/drawing/2014/main" xmlns="" id="{8ADA5FD4-525E-4B83-9EAE-9208AF474D84}"/>
              </a:ext>
            </a:extLst>
          </p:cNvPr>
          <p:cNvCxnSpPr/>
          <p:nvPr/>
        </p:nvCxnSpPr>
        <p:spPr>
          <a:xfrm>
            <a:off x="1158749" y="2741994"/>
            <a:ext cx="3129308" cy="0"/>
          </a:xfrm>
          <a:prstGeom prst="line">
            <a:avLst/>
          </a:prstGeom>
          <a:ln>
            <a:solidFill>
              <a:srgbClr val="19B49B"/>
            </a:solidFill>
          </a:ln>
        </p:spPr>
        <p:style>
          <a:lnRef idx="1">
            <a:schemeClr val="accent1"/>
          </a:lnRef>
          <a:fillRef idx="0">
            <a:schemeClr val="accent1"/>
          </a:fillRef>
          <a:effectRef idx="0">
            <a:schemeClr val="accent1"/>
          </a:effectRef>
          <a:fontRef idx="minor">
            <a:schemeClr val="tx1"/>
          </a:fontRef>
        </p:style>
      </p:cxnSp>
      <p:sp>
        <p:nvSpPr>
          <p:cNvPr id="31" name="TextBox 20">
            <a:extLst>
              <a:ext uri="{FF2B5EF4-FFF2-40B4-BE49-F238E27FC236}">
                <a16:creationId xmlns:a16="http://schemas.microsoft.com/office/drawing/2014/main" xmlns="" id="{B7A94F03-CA4A-45FF-9A31-E0C7D01D35AB}"/>
              </a:ext>
            </a:extLst>
          </p:cNvPr>
          <p:cNvSpPr txBox="1"/>
          <p:nvPr/>
        </p:nvSpPr>
        <p:spPr>
          <a:xfrm>
            <a:off x="907976" y="292746"/>
            <a:ext cx="2067957" cy="400110"/>
          </a:xfrm>
          <a:prstGeom prst="rect">
            <a:avLst/>
          </a:prstGeom>
          <a:noFill/>
        </p:spPr>
        <p:txBody>
          <a:bodyPr wrap="square" rtlCol="0">
            <a:spAutoFit/>
          </a:bodyPr>
          <a:lstStyle/>
          <a:p>
            <a:pPr lvl="0" defTabSz="914400" fontAlgn="base">
              <a:spcBef>
                <a:spcPct val="0"/>
              </a:spcBef>
              <a:spcAft>
                <a:spcPct val="0"/>
              </a:spcAft>
            </a:pPr>
            <a:r>
              <a:rPr lang="zh-CN" altLang="en-US" sz="2000" dirty="0">
                <a:effectLst>
                  <a:outerShdw blurRad="38100" dist="38100" dir="2700000" algn="tl">
                    <a:srgbClr val="000000">
                      <a:alpha val="43137"/>
                    </a:srgbClr>
                  </a:outerShdw>
                </a:effectLst>
                <a:latin typeface="Adobe 仿宋 Std R" pitchFamily="18" charset="-128"/>
                <a:ea typeface="Adobe 仿宋 Std R" pitchFamily="18" charset="-128"/>
              </a:rPr>
              <a:t>團隊簡介</a:t>
            </a:r>
          </a:p>
        </p:txBody>
      </p:sp>
      <p:sp>
        <p:nvSpPr>
          <p:cNvPr id="32" name="矩形 31">
            <a:extLst>
              <a:ext uri="{FF2B5EF4-FFF2-40B4-BE49-F238E27FC236}">
                <a16:creationId xmlns:a16="http://schemas.microsoft.com/office/drawing/2014/main" xmlns="" id="{5276257D-2914-43D7-8600-89915A0532FB}"/>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gency FB" panose="020B0503020202020204" pitchFamily="34" charset="0"/>
              </a:rPr>
              <a:t>01</a:t>
            </a:r>
            <a:endParaRPr lang="zh-CN" altLang="en-US" sz="2400" dirty="0">
              <a:latin typeface="Agency FB" panose="020B0503020202020204" pitchFamily="34" charset="0"/>
            </a:endParaRPr>
          </a:p>
        </p:txBody>
      </p:sp>
      <p:cxnSp>
        <p:nvCxnSpPr>
          <p:cNvPr id="33" name="直接连接符 32">
            <a:extLst>
              <a:ext uri="{FF2B5EF4-FFF2-40B4-BE49-F238E27FC236}">
                <a16:creationId xmlns:a16="http://schemas.microsoft.com/office/drawing/2014/main" xmlns="" id="{0548DA11-A247-4FC5-93CD-0BA4FB19AA15}"/>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34" name="组合 33">
            <a:extLst>
              <a:ext uri="{FF2B5EF4-FFF2-40B4-BE49-F238E27FC236}">
                <a16:creationId xmlns:a16="http://schemas.microsoft.com/office/drawing/2014/main" xmlns="" id="{A833E3C2-001F-42A4-A036-004121AE5E7D}"/>
              </a:ext>
            </a:extLst>
          </p:cNvPr>
          <p:cNvGrpSpPr/>
          <p:nvPr/>
        </p:nvGrpSpPr>
        <p:grpSpPr>
          <a:xfrm>
            <a:off x="6836829" y="219003"/>
            <a:ext cx="2812751" cy="584775"/>
            <a:chOff x="6836829" y="219003"/>
            <a:chExt cx="2812751" cy="584775"/>
          </a:xfrm>
        </p:grpSpPr>
        <p:sp>
          <p:nvSpPr>
            <p:cNvPr id="35" name="TextBox 20">
              <a:extLst>
                <a:ext uri="{FF2B5EF4-FFF2-40B4-BE49-F238E27FC236}">
                  <a16:creationId xmlns:a16="http://schemas.microsoft.com/office/drawing/2014/main" xmlns="" id="{1E319373-0849-487D-AE7B-779B1A9AFEA2}"/>
                </a:ext>
              </a:extLst>
            </p:cNvPr>
            <p:cNvSpPr txBox="1"/>
            <p:nvPr/>
          </p:nvSpPr>
          <p:spPr>
            <a:xfrm>
              <a:off x="6836829" y="219003"/>
              <a:ext cx="2067957" cy="584775"/>
            </a:xfrm>
            <a:prstGeom prst="rect">
              <a:avLst/>
            </a:prstGeom>
            <a:noFill/>
          </p:spPr>
          <p:txBody>
            <a:bodyPr wrap="square" rtlCol="0">
              <a:spAutoFit/>
            </a:bodyPr>
            <a:lstStyle/>
            <a:p>
              <a:r>
                <a:rPr lang="en-US" altLang="zh-CN"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36" name="TextBox 20">
              <a:extLst>
                <a:ext uri="{FF2B5EF4-FFF2-40B4-BE49-F238E27FC236}">
                  <a16:creationId xmlns:a16="http://schemas.microsoft.com/office/drawing/2014/main" xmlns="" id="{9D61F5D3-E67C-4296-9B5D-0AAA9B8BA94F}"/>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a:t>
              </a:r>
              <a:r>
                <a:rPr lang="zh-TW" altLang="en-US" sz="1200" dirty="0" smtClean="0">
                  <a:latin typeface="Adobe 仿宋 Std R" pitchFamily="18" charset="-128"/>
                  <a:ea typeface="Adobe 仿宋 Std R" pitchFamily="18" charset="-128"/>
                </a:rPr>
                <a:t>賀實業有限公司</a:t>
              </a:r>
              <a:endParaRPr lang="zh-CN" altLang="en-US" sz="1200" dirty="0">
                <a:latin typeface="Adobe 仿宋 Std R" pitchFamily="18" charset="-128"/>
                <a:ea typeface="Adobe 仿宋 Std R" pitchFamily="18" charset="-128"/>
              </a:endParaRPr>
            </a:p>
          </p:txBody>
        </p:sp>
        <p:sp>
          <p:nvSpPr>
            <p:cNvPr id="37" name="TextBox 20">
              <a:extLst>
                <a:ext uri="{FF2B5EF4-FFF2-40B4-BE49-F238E27FC236}">
                  <a16:creationId xmlns:a16="http://schemas.microsoft.com/office/drawing/2014/main" xmlns="" id="{FDF9E504-1A2F-44E4-B92A-1F5F84F8EB45}"/>
                </a:ext>
              </a:extLst>
            </p:cNvPr>
            <p:cNvSpPr txBox="1"/>
            <p:nvPr/>
          </p:nvSpPr>
          <p:spPr>
            <a:xfrm>
              <a:off x="7566875" y="565590"/>
              <a:ext cx="2067957" cy="184666"/>
            </a:xfrm>
            <a:prstGeom prst="rect">
              <a:avLst/>
            </a:prstGeom>
            <a:noFill/>
          </p:spPr>
          <p:txBody>
            <a:bodyPr wrap="square" rtlCol="0">
              <a:spAutoFit/>
            </a:bodyPr>
            <a:lstStyle/>
            <a:p>
              <a:r>
                <a:rPr lang="en-US" altLang="zh-CN" sz="600" dirty="0" smtClean="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38" name="任意多边形: 形状 37">
            <a:extLst>
              <a:ext uri="{FF2B5EF4-FFF2-40B4-BE49-F238E27FC236}">
                <a16:creationId xmlns:a16="http://schemas.microsoft.com/office/drawing/2014/main" xmlns="" id="{121219CF-7D58-4A2B-A4C4-B5326F9CFE09}"/>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4">
            <a:extLst>
              <a:ext uri="{FF2B5EF4-FFF2-40B4-BE49-F238E27FC236}">
                <a16:creationId xmlns:a16="http://schemas.microsoft.com/office/drawing/2014/main" xmlns="" id="{5E846D39-B300-4DD0-879A-D599F81391E2}"/>
              </a:ext>
            </a:extLst>
          </p:cNvPr>
          <p:cNvGrpSpPr/>
          <p:nvPr/>
        </p:nvGrpSpPr>
        <p:grpSpPr>
          <a:xfrm>
            <a:off x="5157585" y="1737004"/>
            <a:ext cx="1171610" cy="604630"/>
            <a:chOff x="3790648" y="3932595"/>
            <a:chExt cx="2811555" cy="1421136"/>
          </a:xfrm>
        </p:grpSpPr>
        <p:sp>
          <p:nvSpPr>
            <p:cNvPr id="26" name="Rounded Rectangle 43">
              <a:extLst>
                <a:ext uri="{FF2B5EF4-FFF2-40B4-BE49-F238E27FC236}">
                  <a16:creationId xmlns:a16="http://schemas.microsoft.com/office/drawing/2014/main" xmlns="" id="{0D29A195-C400-4082-B4BF-BCEEF9A6A24B}"/>
                </a:ext>
              </a:extLst>
            </p:cNvPr>
            <p:cNvSpPr/>
            <p:nvPr/>
          </p:nvSpPr>
          <p:spPr>
            <a:xfrm>
              <a:off x="4081294" y="3961259"/>
              <a:ext cx="2230265" cy="557566"/>
            </a:xfrm>
            <a:prstGeom prst="roundRect">
              <a:avLst>
                <a:gd name="adj" fmla="val 46832"/>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75"/>
            </a:p>
          </p:txBody>
        </p:sp>
        <p:sp>
          <p:nvSpPr>
            <p:cNvPr id="27" name="TextBox 52">
              <a:extLst>
                <a:ext uri="{FF2B5EF4-FFF2-40B4-BE49-F238E27FC236}">
                  <a16:creationId xmlns:a16="http://schemas.microsoft.com/office/drawing/2014/main" xmlns="" id="{63EB6070-2596-41A9-A2F4-502D179CA9AF}"/>
                </a:ext>
              </a:extLst>
            </p:cNvPr>
            <p:cNvSpPr txBox="1"/>
            <p:nvPr/>
          </p:nvSpPr>
          <p:spPr>
            <a:xfrm>
              <a:off x="4193708" y="3932595"/>
              <a:ext cx="2005436" cy="614894"/>
            </a:xfrm>
            <a:prstGeom prst="rect">
              <a:avLst/>
            </a:prstGeom>
            <a:noFill/>
          </p:spPr>
          <p:txBody>
            <a:bodyPr wrap="square" rtlCol="0">
              <a:spAutoFit/>
            </a:bodyPr>
            <a:lstStyle/>
            <a:p>
              <a:pPr algn="ctr"/>
              <a:r>
                <a:rPr lang="zh-TW" altLang="en-US" sz="1100" b="1" dirty="0">
                  <a:latin typeface="Adobe 繁黑體 Std B" pitchFamily="34" charset="-120"/>
                  <a:ea typeface="Adobe 繁黑體 Std B" pitchFamily="34" charset="-120"/>
                </a:rPr>
                <a:t>組員</a:t>
              </a:r>
              <a:endParaRPr lang="zh-CN" altLang="en-US" sz="1100" b="1" dirty="0">
                <a:latin typeface="Adobe 繁黑體 Std B" pitchFamily="34" charset="-120"/>
                <a:ea typeface="Adobe 繁黑體 Std B" pitchFamily="34" charset="-120"/>
              </a:endParaRPr>
            </a:p>
          </p:txBody>
        </p:sp>
        <p:sp>
          <p:nvSpPr>
            <p:cNvPr id="28" name="TextBox 53">
              <a:extLst>
                <a:ext uri="{FF2B5EF4-FFF2-40B4-BE49-F238E27FC236}">
                  <a16:creationId xmlns:a16="http://schemas.microsoft.com/office/drawing/2014/main" xmlns="" id="{B65E0BAE-07C2-4CE4-A4EF-02EE83908714}"/>
                </a:ext>
              </a:extLst>
            </p:cNvPr>
            <p:cNvSpPr txBox="1"/>
            <p:nvPr/>
          </p:nvSpPr>
          <p:spPr>
            <a:xfrm>
              <a:off x="3790648" y="4630325"/>
              <a:ext cx="2811555" cy="723406"/>
            </a:xfrm>
            <a:prstGeom prst="rect">
              <a:avLst/>
            </a:prstGeom>
            <a:noFill/>
          </p:spPr>
          <p:txBody>
            <a:bodyPr wrap="square" rtlCol="0">
              <a:spAutoFit/>
            </a:bodyPr>
            <a:lstStyle/>
            <a:p>
              <a:pPr algn="ctr"/>
              <a:r>
                <a:rPr lang="zh-TW" altLang="en-US" sz="1400" b="1" dirty="0">
                  <a:latin typeface="Adobe 繁黑體 Std B" pitchFamily="34" charset="-120"/>
                  <a:ea typeface="Adobe 繁黑體 Std B" pitchFamily="34" charset="-120"/>
                </a:rPr>
                <a:t>廖偉翔</a:t>
              </a:r>
            </a:p>
          </p:txBody>
        </p:sp>
      </p:grpSp>
      <p:sp>
        <p:nvSpPr>
          <p:cNvPr id="45" name="TextBox 54">
            <a:extLst>
              <a:ext uri="{FF2B5EF4-FFF2-40B4-BE49-F238E27FC236}">
                <a16:creationId xmlns:a16="http://schemas.microsoft.com/office/drawing/2014/main" xmlns="" id="{BFA585DF-48A5-4BFE-8457-627BCE941E49}"/>
              </a:ext>
            </a:extLst>
          </p:cNvPr>
          <p:cNvSpPr txBox="1"/>
          <p:nvPr/>
        </p:nvSpPr>
        <p:spPr>
          <a:xfrm>
            <a:off x="1182383" y="2939583"/>
            <a:ext cx="406799" cy="283047"/>
          </a:xfrm>
          <a:prstGeom prst="rect">
            <a:avLst/>
          </a:prstGeom>
          <a:noFill/>
        </p:spPr>
        <p:txBody>
          <a:bodyPr wrap="square" lIns="36470" tIns="18235" rIns="36470" bIns="18235" rtlCol="0">
            <a:spAutoFit/>
          </a:bodyPr>
          <a:lstStyle/>
          <a:p>
            <a:r>
              <a:rPr lang="en-US" sz="1600" b="1" dirty="0">
                <a:solidFill>
                  <a:schemeClr val="bg1">
                    <a:lumMod val="50000"/>
                  </a:schemeClr>
                </a:solidFill>
                <a:latin typeface="+mj-lt"/>
              </a:rPr>
              <a:t>2</a:t>
            </a:r>
            <a:r>
              <a:rPr lang="en-US" sz="1600" b="1" dirty="0" smtClean="0">
                <a:solidFill>
                  <a:schemeClr val="bg1">
                    <a:lumMod val="50000"/>
                  </a:schemeClr>
                </a:solidFill>
                <a:latin typeface="+mj-lt"/>
              </a:rPr>
              <a:t>.</a:t>
            </a:r>
            <a:endParaRPr lang="id-ID" sz="1600" b="1" dirty="0">
              <a:solidFill>
                <a:schemeClr val="bg1">
                  <a:lumMod val="50000"/>
                </a:schemeClr>
              </a:solidFill>
              <a:latin typeface="+mj-lt"/>
            </a:endParaRPr>
          </a:p>
        </p:txBody>
      </p:sp>
      <p:sp>
        <p:nvSpPr>
          <p:cNvPr id="46" name="Rectangle 19">
            <a:extLst>
              <a:ext uri="{FF2B5EF4-FFF2-40B4-BE49-F238E27FC236}">
                <a16:creationId xmlns:a16="http://schemas.microsoft.com/office/drawing/2014/main" xmlns="" id="{DBDF0D2E-9BB9-4724-9CE8-881B24B9159A}"/>
              </a:ext>
            </a:extLst>
          </p:cNvPr>
          <p:cNvSpPr/>
          <p:nvPr/>
        </p:nvSpPr>
        <p:spPr>
          <a:xfrm>
            <a:off x="1403951" y="2894394"/>
            <a:ext cx="2884106" cy="767283"/>
          </a:xfrm>
          <a:prstGeom prst="rect">
            <a:avLst/>
          </a:prstGeom>
        </p:spPr>
        <p:txBody>
          <a:bodyPr wrap="square" lIns="36470" tIns="18235" rIns="36470" bIns="18235">
            <a:spAutoFit/>
          </a:bodyPr>
          <a:lstStyle/>
          <a:p>
            <a:pPr>
              <a:lnSpc>
                <a:spcPct val="150000"/>
              </a:lnSpc>
            </a:pPr>
            <a:r>
              <a:rPr lang="en-US" altLang="zh-CN" sz="1400" dirty="0" smtClean="0">
                <a:solidFill>
                  <a:schemeClr val="bg1">
                    <a:lumMod val="50000"/>
                  </a:schemeClr>
                </a:solidFill>
                <a:latin typeface="微软雅黑" pitchFamily="34" charset="-122"/>
                <a:ea typeface="微软雅黑" pitchFamily="34" charset="-122"/>
              </a:rPr>
              <a:t>WEB</a:t>
            </a:r>
            <a:r>
              <a:rPr lang="zh-CN" altLang="en-US" sz="1400" dirty="0" smtClean="0">
                <a:solidFill>
                  <a:schemeClr val="bg1">
                    <a:lumMod val="50000"/>
                  </a:schemeClr>
                </a:solidFill>
                <a:latin typeface="微软雅黑" pitchFamily="34" charset="-122"/>
                <a:ea typeface="微软雅黑" pitchFamily="34" charset="-122"/>
              </a:rPr>
              <a:t>製作</a:t>
            </a:r>
            <a:endParaRPr lang="zh-CN" altLang="en-US" sz="1400" dirty="0">
              <a:solidFill>
                <a:schemeClr val="bg1">
                  <a:lumMod val="50000"/>
                </a:schemeClr>
              </a:solidFill>
              <a:latin typeface="微软雅黑" pitchFamily="34" charset="-122"/>
              <a:ea typeface="微软雅黑" pitchFamily="34" charset="-122"/>
            </a:endParaRPr>
          </a:p>
          <a:p>
            <a:pPr>
              <a:lnSpc>
                <a:spcPct val="150000"/>
              </a:lnSpc>
            </a:pPr>
            <a:endParaRPr lang="en-US" altLang="zh-CN" sz="882" dirty="0">
              <a:solidFill>
                <a:schemeClr val="bg1">
                  <a:lumMod val="50000"/>
                </a:schemeClr>
              </a:solidFill>
              <a:latin typeface="微软雅黑" pitchFamily="34" charset="-122"/>
              <a:ea typeface="微软雅黑" pitchFamily="34" charset="-122"/>
            </a:endParaRPr>
          </a:p>
          <a:p>
            <a:pPr>
              <a:lnSpc>
                <a:spcPct val="150000"/>
              </a:lnSpc>
            </a:pPr>
            <a:endParaRPr lang="en-US" altLang="zh-CN" sz="882" dirty="0">
              <a:solidFill>
                <a:schemeClr val="bg1">
                  <a:lumMod val="50000"/>
                </a:schemeClr>
              </a:solidFill>
              <a:latin typeface="微软雅黑" pitchFamily="34" charset="-122"/>
              <a:ea typeface="微软雅黑" pitchFamily="34" charset="-122"/>
            </a:endParaRPr>
          </a:p>
        </p:txBody>
      </p:sp>
      <p:cxnSp>
        <p:nvCxnSpPr>
          <p:cNvPr id="47" name="直接连接符 14">
            <a:extLst>
              <a:ext uri="{FF2B5EF4-FFF2-40B4-BE49-F238E27FC236}">
                <a16:creationId xmlns:a16="http://schemas.microsoft.com/office/drawing/2014/main" xmlns="" id="{8ADA5FD4-525E-4B83-9EAE-9208AF474D84}"/>
              </a:ext>
            </a:extLst>
          </p:cNvPr>
          <p:cNvCxnSpPr/>
          <p:nvPr/>
        </p:nvCxnSpPr>
        <p:spPr>
          <a:xfrm>
            <a:off x="1158749" y="3257401"/>
            <a:ext cx="3129308" cy="0"/>
          </a:xfrm>
          <a:prstGeom prst="line">
            <a:avLst/>
          </a:prstGeom>
          <a:ln>
            <a:solidFill>
              <a:srgbClr val="19B49B"/>
            </a:solidFill>
          </a:ln>
        </p:spPr>
        <p:style>
          <a:lnRef idx="1">
            <a:schemeClr val="accent1"/>
          </a:lnRef>
          <a:fillRef idx="0">
            <a:schemeClr val="accent1"/>
          </a:fillRef>
          <a:effectRef idx="0">
            <a:schemeClr val="accent1"/>
          </a:effectRef>
          <a:fontRef idx="minor">
            <a:schemeClr val="tx1"/>
          </a:fontRef>
        </p:style>
      </p:cxnSp>
      <p:sp>
        <p:nvSpPr>
          <p:cNvPr id="48" name="TextBox 54">
            <a:extLst>
              <a:ext uri="{FF2B5EF4-FFF2-40B4-BE49-F238E27FC236}">
                <a16:creationId xmlns:a16="http://schemas.microsoft.com/office/drawing/2014/main" xmlns="" id="{BFA585DF-48A5-4BFE-8457-627BCE941E49}"/>
              </a:ext>
            </a:extLst>
          </p:cNvPr>
          <p:cNvSpPr txBox="1"/>
          <p:nvPr/>
        </p:nvSpPr>
        <p:spPr>
          <a:xfrm>
            <a:off x="1182383" y="3376505"/>
            <a:ext cx="406799" cy="283047"/>
          </a:xfrm>
          <a:prstGeom prst="rect">
            <a:avLst/>
          </a:prstGeom>
          <a:noFill/>
        </p:spPr>
        <p:txBody>
          <a:bodyPr wrap="square" lIns="36470" tIns="18235" rIns="36470" bIns="18235" rtlCol="0">
            <a:spAutoFit/>
          </a:bodyPr>
          <a:lstStyle/>
          <a:p>
            <a:r>
              <a:rPr lang="en-US" sz="1600" b="1" dirty="0">
                <a:solidFill>
                  <a:schemeClr val="bg1">
                    <a:lumMod val="50000"/>
                  </a:schemeClr>
                </a:solidFill>
                <a:latin typeface="+mj-lt"/>
              </a:rPr>
              <a:t>3</a:t>
            </a:r>
            <a:r>
              <a:rPr lang="en-US" sz="1600" b="1" dirty="0" smtClean="0">
                <a:solidFill>
                  <a:schemeClr val="bg1">
                    <a:lumMod val="50000"/>
                  </a:schemeClr>
                </a:solidFill>
                <a:latin typeface="+mj-lt"/>
              </a:rPr>
              <a:t>.</a:t>
            </a:r>
            <a:endParaRPr lang="id-ID" sz="1600" b="1" dirty="0">
              <a:solidFill>
                <a:schemeClr val="bg1">
                  <a:lumMod val="50000"/>
                </a:schemeClr>
              </a:solidFill>
              <a:latin typeface="+mj-lt"/>
            </a:endParaRPr>
          </a:p>
        </p:txBody>
      </p:sp>
      <p:sp>
        <p:nvSpPr>
          <p:cNvPr id="49" name="Rectangle 19">
            <a:extLst>
              <a:ext uri="{FF2B5EF4-FFF2-40B4-BE49-F238E27FC236}">
                <a16:creationId xmlns:a16="http://schemas.microsoft.com/office/drawing/2014/main" xmlns="" id="{DBDF0D2E-9BB9-4724-9CE8-881B24B9159A}"/>
              </a:ext>
            </a:extLst>
          </p:cNvPr>
          <p:cNvSpPr/>
          <p:nvPr/>
        </p:nvSpPr>
        <p:spPr>
          <a:xfrm>
            <a:off x="1403951" y="3331316"/>
            <a:ext cx="2884106" cy="321904"/>
          </a:xfrm>
          <a:prstGeom prst="rect">
            <a:avLst/>
          </a:prstGeom>
        </p:spPr>
        <p:txBody>
          <a:bodyPr wrap="square" lIns="36470" tIns="18235" rIns="36470" bIns="18235">
            <a:spAutoFit/>
          </a:bodyPr>
          <a:lstStyle/>
          <a:p>
            <a:pPr>
              <a:lnSpc>
                <a:spcPct val="150000"/>
              </a:lnSpc>
            </a:pPr>
            <a:r>
              <a:rPr lang="zh-TW" altLang="en-US" sz="1400" dirty="0" smtClean="0">
                <a:solidFill>
                  <a:schemeClr val="bg1">
                    <a:lumMod val="50000"/>
                  </a:schemeClr>
                </a:solidFill>
                <a:latin typeface="微软雅黑" pitchFamily="34" charset="-122"/>
                <a:ea typeface="微软雅黑" pitchFamily="34" charset="-122"/>
              </a:rPr>
              <a:t>資料庫修改</a:t>
            </a:r>
            <a:endParaRPr lang="en-US" altLang="zh-CN" sz="882" dirty="0">
              <a:solidFill>
                <a:schemeClr val="bg1">
                  <a:lumMod val="50000"/>
                </a:schemeClr>
              </a:solidFill>
              <a:latin typeface="微软雅黑" pitchFamily="34" charset="-122"/>
              <a:ea typeface="微软雅黑" pitchFamily="34" charset="-122"/>
            </a:endParaRPr>
          </a:p>
        </p:txBody>
      </p:sp>
      <p:cxnSp>
        <p:nvCxnSpPr>
          <p:cNvPr id="50" name="直接连接符 14">
            <a:extLst>
              <a:ext uri="{FF2B5EF4-FFF2-40B4-BE49-F238E27FC236}">
                <a16:creationId xmlns:a16="http://schemas.microsoft.com/office/drawing/2014/main" xmlns="" id="{8ADA5FD4-525E-4B83-9EAE-9208AF474D84}"/>
              </a:ext>
            </a:extLst>
          </p:cNvPr>
          <p:cNvCxnSpPr/>
          <p:nvPr/>
        </p:nvCxnSpPr>
        <p:spPr>
          <a:xfrm>
            <a:off x="1158749" y="3694323"/>
            <a:ext cx="3129308" cy="0"/>
          </a:xfrm>
          <a:prstGeom prst="line">
            <a:avLst/>
          </a:prstGeom>
          <a:ln>
            <a:solidFill>
              <a:srgbClr val="19B49B"/>
            </a:solidFill>
          </a:ln>
        </p:spPr>
        <p:style>
          <a:lnRef idx="1">
            <a:schemeClr val="accent1"/>
          </a:lnRef>
          <a:fillRef idx="0">
            <a:schemeClr val="accent1"/>
          </a:fillRef>
          <a:effectRef idx="0">
            <a:schemeClr val="accent1"/>
          </a:effectRef>
          <a:fontRef idx="minor">
            <a:schemeClr val="tx1"/>
          </a:fontRef>
        </p:style>
      </p:cxnSp>
      <p:sp>
        <p:nvSpPr>
          <p:cNvPr id="51" name="TextBox 54">
            <a:extLst>
              <a:ext uri="{FF2B5EF4-FFF2-40B4-BE49-F238E27FC236}">
                <a16:creationId xmlns:a16="http://schemas.microsoft.com/office/drawing/2014/main" xmlns="" id="{BFA585DF-48A5-4BFE-8457-627BCE941E49}"/>
              </a:ext>
            </a:extLst>
          </p:cNvPr>
          <p:cNvSpPr txBox="1"/>
          <p:nvPr/>
        </p:nvSpPr>
        <p:spPr>
          <a:xfrm>
            <a:off x="5160437" y="2469363"/>
            <a:ext cx="406799" cy="283047"/>
          </a:xfrm>
          <a:prstGeom prst="rect">
            <a:avLst/>
          </a:prstGeom>
          <a:noFill/>
        </p:spPr>
        <p:txBody>
          <a:bodyPr wrap="square" lIns="36470" tIns="18235" rIns="36470" bIns="18235" rtlCol="0">
            <a:spAutoFit/>
          </a:bodyPr>
          <a:lstStyle/>
          <a:p>
            <a:r>
              <a:rPr lang="id-ID" sz="1600" b="1" dirty="0">
                <a:solidFill>
                  <a:schemeClr val="bg1">
                    <a:lumMod val="50000"/>
                  </a:schemeClr>
                </a:solidFill>
                <a:latin typeface="+mj-lt"/>
              </a:rPr>
              <a:t>1</a:t>
            </a:r>
            <a:r>
              <a:rPr lang="en-US" sz="1600" b="1" dirty="0">
                <a:solidFill>
                  <a:schemeClr val="bg1">
                    <a:lumMod val="50000"/>
                  </a:schemeClr>
                </a:solidFill>
                <a:latin typeface="+mj-lt"/>
              </a:rPr>
              <a:t>.</a:t>
            </a:r>
            <a:endParaRPr lang="id-ID" sz="1600" b="1" dirty="0">
              <a:solidFill>
                <a:schemeClr val="bg1">
                  <a:lumMod val="50000"/>
                </a:schemeClr>
              </a:solidFill>
              <a:latin typeface="+mj-lt"/>
            </a:endParaRPr>
          </a:p>
        </p:txBody>
      </p:sp>
      <p:sp>
        <p:nvSpPr>
          <p:cNvPr id="52" name="Rectangle 19">
            <a:extLst>
              <a:ext uri="{FF2B5EF4-FFF2-40B4-BE49-F238E27FC236}">
                <a16:creationId xmlns:a16="http://schemas.microsoft.com/office/drawing/2014/main" xmlns="" id="{DBDF0D2E-9BB9-4724-9CE8-881B24B9159A}"/>
              </a:ext>
            </a:extLst>
          </p:cNvPr>
          <p:cNvSpPr/>
          <p:nvPr/>
        </p:nvSpPr>
        <p:spPr>
          <a:xfrm>
            <a:off x="5382005" y="2424174"/>
            <a:ext cx="2884106" cy="767283"/>
          </a:xfrm>
          <a:prstGeom prst="rect">
            <a:avLst/>
          </a:prstGeom>
        </p:spPr>
        <p:txBody>
          <a:bodyPr wrap="square" lIns="36470" tIns="18235" rIns="36470" bIns="18235">
            <a:spAutoFit/>
          </a:bodyPr>
          <a:lstStyle/>
          <a:p>
            <a:pPr>
              <a:lnSpc>
                <a:spcPct val="150000"/>
              </a:lnSpc>
            </a:pPr>
            <a:r>
              <a:rPr lang="zh-TW" altLang="en-US" sz="1400" dirty="0">
                <a:solidFill>
                  <a:schemeClr val="bg1">
                    <a:lumMod val="50000"/>
                  </a:schemeClr>
                </a:solidFill>
                <a:latin typeface="微软雅黑" pitchFamily="34" charset="-122"/>
                <a:ea typeface="微软雅黑" pitchFamily="34" charset="-122"/>
              </a:rPr>
              <a:t>資料庫</a:t>
            </a:r>
            <a:r>
              <a:rPr lang="zh-CN" altLang="en-US" sz="1400" dirty="0" smtClean="0">
                <a:solidFill>
                  <a:schemeClr val="bg1">
                    <a:lumMod val="50000"/>
                  </a:schemeClr>
                </a:solidFill>
                <a:latin typeface="微软雅黑" pitchFamily="34" charset="-122"/>
                <a:ea typeface="微软雅黑" pitchFamily="34" charset="-122"/>
              </a:rPr>
              <a:t>製作</a:t>
            </a:r>
            <a:endParaRPr lang="zh-CN" altLang="en-US" sz="1400" dirty="0">
              <a:solidFill>
                <a:schemeClr val="bg1">
                  <a:lumMod val="50000"/>
                </a:schemeClr>
              </a:solidFill>
              <a:latin typeface="微软雅黑" pitchFamily="34" charset="-122"/>
              <a:ea typeface="微软雅黑" pitchFamily="34" charset="-122"/>
            </a:endParaRPr>
          </a:p>
          <a:p>
            <a:pPr>
              <a:lnSpc>
                <a:spcPct val="150000"/>
              </a:lnSpc>
            </a:pPr>
            <a:endParaRPr lang="en-US" altLang="zh-CN" sz="882" dirty="0">
              <a:solidFill>
                <a:schemeClr val="bg1">
                  <a:lumMod val="50000"/>
                </a:schemeClr>
              </a:solidFill>
              <a:latin typeface="微软雅黑" pitchFamily="34" charset="-122"/>
              <a:ea typeface="微软雅黑" pitchFamily="34" charset="-122"/>
            </a:endParaRPr>
          </a:p>
          <a:p>
            <a:pPr>
              <a:lnSpc>
                <a:spcPct val="150000"/>
              </a:lnSpc>
            </a:pPr>
            <a:endParaRPr lang="en-US" altLang="zh-CN" sz="882" dirty="0">
              <a:solidFill>
                <a:schemeClr val="bg1">
                  <a:lumMod val="50000"/>
                </a:schemeClr>
              </a:solidFill>
              <a:latin typeface="微软雅黑" pitchFamily="34" charset="-122"/>
              <a:ea typeface="微软雅黑" pitchFamily="34" charset="-122"/>
            </a:endParaRPr>
          </a:p>
        </p:txBody>
      </p:sp>
      <p:cxnSp>
        <p:nvCxnSpPr>
          <p:cNvPr id="53" name="直接连接符 14">
            <a:extLst>
              <a:ext uri="{FF2B5EF4-FFF2-40B4-BE49-F238E27FC236}">
                <a16:creationId xmlns:a16="http://schemas.microsoft.com/office/drawing/2014/main" xmlns="" id="{8ADA5FD4-525E-4B83-9EAE-9208AF474D84}"/>
              </a:ext>
            </a:extLst>
          </p:cNvPr>
          <p:cNvCxnSpPr/>
          <p:nvPr/>
        </p:nvCxnSpPr>
        <p:spPr>
          <a:xfrm>
            <a:off x="5136803" y="2787181"/>
            <a:ext cx="3129308" cy="0"/>
          </a:xfrm>
          <a:prstGeom prst="line">
            <a:avLst/>
          </a:prstGeom>
          <a:ln>
            <a:solidFill>
              <a:srgbClr val="19B49B"/>
            </a:solidFill>
          </a:ln>
        </p:spPr>
        <p:style>
          <a:lnRef idx="1">
            <a:schemeClr val="accent1"/>
          </a:lnRef>
          <a:fillRef idx="0">
            <a:schemeClr val="accent1"/>
          </a:fillRef>
          <a:effectRef idx="0">
            <a:schemeClr val="accent1"/>
          </a:effectRef>
          <a:fontRef idx="minor">
            <a:schemeClr val="tx1"/>
          </a:fontRef>
        </p:style>
      </p:cxnSp>
      <p:sp>
        <p:nvSpPr>
          <p:cNvPr id="54" name="TextBox 54">
            <a:extLst>
              <a:ext uri="{FF2B5EF4-FFF2-40B4-BE49-F238E27FC236}">
                <a16:creationId xmlns:a16="http://schemas.microsoft.com/office/drawing/2014/main" xmlns="" id="{BFA585DF-48A5-4BFE-8457-627BCE941E49}"/>
              </a:ext>
            </a:extLst>
          </p:cNvPr>
          <p:cNvSpPr txBox="1"/>
          <p:nvPr/>
        </p:nvSpPr>
        <p:spPr>
          <a:xfrm>
            <a:off x="5160437" y="2984770"/>
            <a:ext cx="406799" cy="283047"/>
          </a:xfrm>
          <a:prstGeom prst="rect">
            <a:avLst/>
          </a:prstGeom>
          <a:noFill/>
        </p:spPr>
        <p:txBody>
          <a:bodyPr wrap="square" lIns="36470" tIns="18235" rIns="36470" bIns="18235" rtlCol="0">
            <a:spAutoFit/>
          </a:bodyPr>
          <a:lstStyle/>
          <a:p>
            <a:r>
              <a:rPr lang="en-US" sz="1600" b="1" dirty="0">
                <a:solidFill>
                  <a:schemeClr val="bg1">
                    <a:lumMod val="50000"/>
                  </a:schemeClr>
                </a:solidFill>
                <a:latin typeface="+mj-lt"/>
              </a:rPr>
              <a:t>2</a:t>
            </a:r>
            <a:r>
              <a:rPr lang="en-US" sz="1600" b="1" dirty="0" smtClean="0">
                <a:solidFill>
                  <a:schemeClr val="bg1">
                    <a:lumMod val="50000"/>
                  </a:schemeClr>
                </a:solidFill>
                <a:latin typeface="+mj-lt"/>
              </a:rPr>
              <a:t>.</a:t>
            </a:r>
            <a:endParaRPr lang="id-ID" sz="1600" b="1" dirty="0">
              <a:solidFill>
                <a:schemeClr val="bg1">
                  <a:lumMod val="50000"/>
                </a:schemeClr>
              </a:solidFill>
              <a:latin typeface="+mj-lt"/>
            </a:endParaRPr>
          </a:p>
        </p:txBody>
      </p:sp>
      <p:sp>
        <p:nvSpPr>
          <p:cNvPr id="55" name="Rectangle 19">
            <a:extLst>
              <a:ext uri="{FF2B5EF4-FFF2-40B4-BE49-F238E27FC236}">
                <a16:creationId xmlns:a16="http://schemas.microsoft.com/office/drawing/2014/main" xmlns="" id="{DBDF0D2E-9BB9-4724-9CE8-881B24B9159A}"/>
              </a:ext>
            </a:extLst>
          </p:cNvPr>
          <p:cNvSpPr/>
          <p:nvPr/>
        </p:nvSpPr>
        <p:spPr>
          <a:xfrm>
            <a:off x="5382005" y="2939581"/>
            <a:ext cx="2884106" cy="767283"/>
          </a:xfrm>
          <a:prstGeom prst="rect">
            <a:avLst/>
          </a:prstGeom>
        </p:spPr>
        <p:txBody>
          <a:bodyPr wrap="square" lIns="36470" tIns="18235" rIns="36470" bIns="18235">
            <a:spAutoFit/>
          </a:bodyPr>
          <a:lstStyle/>
          <a:p>
            <a:pPr>
              <a:lnSpc>
                <a:spcPct val="150000"/>
              </a:lnSpc>
            </a:pPr>
            <a:r>
              <a:rPr lang="zh-TW" altLang="en-US" sz="1400" dirty="0">
                <a:solidFill>
                  <a:schemeClr val="bg1">
                    <a:lumMod val="50000"/>
                  </a:schemeClr>
                </a:solidFill>
                <a:latin typeface="微软雅黑" pitchFamily="34" charset="-122"/>
                <a:ea typeface="微软雅黑" pitchFamily="34" charset="-122"/>
              </a:rPr>
              <a:t>專題書</a:t>
            </a:r>
            <a:r>
              <a:rPr lang="zh-CN" altLang="en-US" sz="1400" dirty="0" smtClean="0">
                <a:solidFill>
                  <a:schemeClr val="bg1">
                    <a:lumMod val="50000"/>
                  </a:schemeClr>
                </a:solidFill>
                <a:latin typeface="微软雅黑" pitchFamily="34" charset="-122"/>
                <a:ea typeface="微软雅黑" pitchFamily="34" charset="-122"/>
              </a:rPr>
              <a:t>製作</a:t>
            </a:r>
            <a:endParaRPr lang="zh-CN" altLang="en-US" sz="1400" dirty="0">
              <a:solidFill>
                <a:schemeClr val="bg1">
                  <a:lumMod val="50000"/>
                </a:schemeClr>
              </a:solidFill>
              <a:latin typeface="微软雅黑" pitchFamily="34" charset="-122"/>
              <a:ea typeface="微软雅黑" pitchFamily="34" charset="-122"/>
            </a:endParaRPr>
          </a:p>
          <a:p>
            <a:pPr>
              <a:lnSpc>
                <a:spcPct val="150000"/>
              </a:lnSpc>
            </a:pPr>
            <a:endParaRPr lang="en-US" altLang="zh-CN" sz="882" dirty="0">
              <a:solidFill>
                <a:schemeClr val="bg1">
                  <a:lumMod val="50000"/>
                </a:schemeClr>
              </a:solidFill>
              <a:latin typeface="微软雅黑" pitchFamily="34" charset="-122"/>
              <a:ea typeface="微软雅黑" pitchFamily="34" charset="-122"/>
            </a:endParaRPr>
          </a:p>
          <a:p>
            <a:pPr>
              <a:lnSpc>
                <a:spcPct val="150000"/>
              </a:lnSpc>
            </a:pPr>
            <a:endParaRPr lang="en-US" altLang="zh-CN" sz="882" dirty="0">
              <a:solidFill>
                <a:schemeClr val="bg1">
                  <a:lumMod val="50000"/>
                </a:schemeClr>
              </a:solidFill>
              <a:latin typeface="微软雅黑" pitchFamily="34" charset="-122"/>
              <a:ea typeface="微软雅黑" pitchFamily="34" charset="-122"/>
            </a:endParaRPr>
          </a:p>
        </p:txBody>
      </p:sp>
      <p:cxnSp>
        <p:nvCxnSpPr>
          <p:cNvPr id="56" name="直接连接符 14">
            <a:extLst>
              <a:ext uri="{FF2B5EF4-FFF2-40B4-BE49-F238E27FC236}">
                <a16:creationId xmlns:a16="http://schemas.microsoft.com/office/drawing/2014/main" xmlns="" id="{8ADA5FD4-525E-4B83-9EAE-9208AF474D84}"/>
              </a:ext>
            </a:extLst>
          </p:cNvPr>
          <p:cNvCxnSpPr/>
          <p:nvPr/>
        </p:nvCxnSpPr>
        <p:spPr>
          <a:xfrm>
            <a:off x="5136803" y="3302588"/>
            <a:ext cx="3129308" cy="0"/>
          </a:xfrm>
          <a:prstGeom prst="line">
            <a:avLst/>
          </a:prstGeom>
          <a:ln>
            <a:solidFill>
              <a:srgbClr val="19B49B"/>
            </a:solidFill>
          </a:ln>
        </p:spPr>
        <p:style>
          <a:lnRef idx="1">
            <a:schemeClr val="accent1"/>
          </a:lnRef>
          <a:fillRef idx="0">
            <a:schemeClr val="accent1"/>
          </a:fillRef>
          <a:effectRef idx="0">
            <a:schemeClr val="accent1"/>
          </a:effectRef>
          <a:fontRef idx="minor">
            <a:schemeClr val="tx1"/>
          </a:fontRef>
        </p:style>
      </p:cxnSp>
      <p:sp>
        <p:nvSpPr>
          <p:cNvPr id="57" name="TextBox 54">
            <a:extLst>
              <a:ext uri="{FF2B5EF4-FFF2-40B4-BE49-F238E27FC236}">
                <a16:creationId xmlns:a16="http://schemas.microsoft.com/office/drawing/2014/main" xmlns="" id="{BFA585DF-48A5-4BFE-8457-627BCE941E49}"/>
              </a:ext>
            </a:extLst>
          </p:cNvPr>
          <p:cNvSpPr txBox="1"/>
          <p:nvPr/>
        </p:nvSpPr>
        <p:spPr>
          <a:xfrm>
            <a:off x="5160437" y="3421692"/>
            <a:ext cx="406799" cy="283047"/>
          </a:xfrm>
          <a:prstGeom prst="rect">
            <a:avLst/>
          </a:prstGeom>
          <a:noFill/>
        </p:spPr>
        <p:txBody>
          <a:bodyPr wrap="square" lIns="36470" tIns="18235" rIns="36470" bIns="18235" rtlCol="0">
            <a:spAutoFit/>
          </a:bodyPr>
          <a:lstStyle/>
          <a:p>
            <a:r>
              <a:rPr lang="en-US" sz="1600" b="1" dirty="0">
                <a:solidFill>
                  <a:schemeClr val="bg1">
                    <a:lumMod val="50000"/>
                  </a:schemeClr>
                </a:solidFill>
                <a:latin typeface="+mj-lt"/>
              </a:rPr>
              <a:t>3</a:t>
            </a:r>
            <a:r>
              <a:rPr lang="en-US" sz="1600" b="1" dirty="0" smtClean="0">
                <a:solidFill>
                  <a:schemeClr val="bg1">
                    <a:lumMod val="50000"/>
                  </a:schemeClr>
                </a:solidFill>
                <a:latin typeface="+mj-lt"/>
              </a:rPr>
              <a:t>.</a:t>
            </a:r>
            <a:endParaRPr lang="id-ID" sz="1600" b="1" dirty="0">
              <a:solidFill>
                <a:schemeClr val="bg1">
                  <a:lumMod val="50000"/>
                </a:schemeClr>
              </a:solidFill>
              <a:latin typeface="+mj-lt"/>
            </a:endParaRPr>
          </a:p>
        </p:txBody>
      </p:sp>
      <p:sp>
        <p:nvSpPr>
          <p:cNvPr id="58" name="Rectangle 19">
            <a:extLst>
              <a:ext uri="{FF2B5EF4-FFF2-40B4-BE49-F238E27FC236}">
                <a16:creationId xmlns:a16="http://schemas.microsoft.com/office/drawing/2014/main" xmlns="" id="{DBDF0D2E-9BB9-4724-9CE8-881B24B9159A}"/>
              </a:ext>
            </a:extLst>
          </p:cNvPr>
          <p:cNvSpPr/>
          <p:nvPr/>
        </p:nvSpPr>
        <p:spPr>
          <a:xfrm>
            <a:off x="5382005" y="3376503"/>
            <a:ext cx="2884106" cy="767283"/>
          </a:xfrm>
          <a:prstGeom prst="rect">
            <a:avLst/>
          </a:prstGeom>
        </p:spPr>
        <p:txBody>
          <a:bodyPr wrap="square" lIns="36470" tIns="18235" rIns="36470" bIns="18235">
            <a:spAutoFit/>
          </a:bodyPr>
          <a:lstStyle/>
          <a:p>
            <a:pPr>
              <a:lnSpc>
                <a:spcPct val="150000"/>
              </a:lnSpc>
            </a:pPr>
            <a:r>
              <a:rPr lang="zh-TW" altLang="en-US" sz="1400" dirty="0" smtClean="0">
                <a:solidFill>
                  <a:schemeClr val="bg1">
                    <a:lumMod val="50000"/>
                  </a:schemeClr>
                </a:solidFill>
                <a:latin typeface="微软雅黑" pitchFamily="34" charset="-122"/>
                <a:ea typeface="微软雅黑" pitchFamily="34" charset="-122"/>
              </a:rPr>
              <a:t>週報表</a:t>
            </a:r>
            <a:endParaRPr lang="zh-CN" altLang="en-US" sz="1400" dirty="0">
              <a:solidFill>
                <a:schemeClr val="bg1">
                  <a:lumMod val="50000"/>
                </a:schemeClr>
              </a:solidFill>
              <a:latin typeface="微软雅黑" pitchFamily="34" charset="-122"/>
              <a:ea typeface="微软雅黑" pitchFamily="34" charset="-122"/>
            </a:endParaRPr>
          </a:p>
          <a:p>
            <a:pPr>
              <a:lnSpc>
                <a:spcPct val="150000"/>
              </a:lnSpc>
            </a:pPr>
            <a:endParaRPr lang="en-US" altLang="zh-CN" sz="882" dirty="0">
              <a:solidFill>
                <a:schemeClr val="bg1">
                  <a:lumMod val="50000"/>
                </a:schemeClr>
              </a:solidFill>
              <a:latin typeface="微软雅黑" pitchFamily="34" charset="-122"/>
              <a:ea typeface="微软雅黑" pitchFamily="34" charset="-122"/>
            </a:endParaRPr>
          </a:p>
          <a:p>
            <a:pPr>
              <a:lnSpc>
                <a:spcPct val="150000"/>
              </a:lnSpc>
            </a:pPr>
            <a:endParaRPr lang="en-US" altLang="zh-CN" sz="882" dirty="0">
              <a:solidFill>
                <a:schemeClr val="bg1">
                  <a:lumMod val="50000"/>
                </a:schemeClr>
              </a:solidFill>
              <a:latin typeface="微软雅黑" pitchFamily="34" charset="-122"/>
              <a:ea typeface="微软雅黑" pitchFamily="34" charset="-122"/>
            </a:endParaRPr>
          </a:p>
        </p:txBody>
      </p:sp>
      <p:cxnSp>
        <p:nvCxnSpPr>
          <p:cNvPr id="59" name="直接连接符 14">
            <a:extLst>
              <a:ext uri="{FF2B5EF4-FFF2-40B4-BE49-F238E27FC236}">
                <a16:creationId xmlns:a16="http://schemas.microsoft.com/office/drawing/2014/main" xmlns="" id="{8ADA5FD4-525E-4B83-9EAE-9208AF474D84}"/>
              </a:ext>
            </a:extLst>
          </p:cNvPr>
          <p:cNvCxnSpPr/>
          <p:nvPr/>
        </p:nvCxnSpPr>
        <p:spPr>
          <a:xfrm>
            <a:off x="5136803" y="3739510"/>
            <a:ext cx="3129308" cy="0"/>
          </a:xfrm>
          <a:prstGeom prst="line">
            <a:avLst/>
          </a:prstGeom>
          <a:ln>
            <a:solidFill>
              <a:srgbClr val="19B4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658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
                                        <p:tgtEl>
                                          <p:spTgt spid="38"/>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300"/>
                                        <p:tgtEl>
                                          <p:spTgt spid="3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400" fill="hold"/>
                                        <p:tgtEl>
                                          <p:spTgt spid="32"/>
                                        </p:tgtEl>
                                        <p:attrNameLst>
                                          <p:attrName>ppt_x</p:attrName>
                                        </p:attrNameLst>
                                      </p:cBhvr>
                                      <p:tavLst>
                                        <p:tav tm="0">
                                          <p:val>
                                            <p:strVal val="0-#ppt_w/2"/>
                                          </p:val>
                                        </p:tav>
                                        <p:tav tm="100000">
                                          <p:val>
                                            <p:strVal val="#ppt_x"/>
                                          </p:val>
                                        </p:tav>
                                      </p:tavLst>
                                    </p:anim>
                                    <p:anim calcmode="lin" valueType="num">
                                      <p:cBhvr additive="base">
                                        <p:cTn id="15" dur="400" fill="hold"/>
                                        <p:tgtEl>
                                          <p:spTgt spid="3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400" fill="hold"/>
                                        <p:tgtEl>
                                          <p:spTgt spid="31"/>
                                        </p:tgtEl>
                                        <p:attrNameLst>
                                          <p:attrName>ppt_x</p:attrName>
                                        </p:attrNameLst>
                                      </p:cBhvr>
                                      <p:tavLst>
                                        <p:tav tm="0">
                                          <p:val>
                                            <p:strVal val="0-#ppt_w/2"/>
                                          </p:val>
                                        </p:tav>
                                        <p:tav tm="100000">
                                          <p:val>
                                            <p:strVal val="#ppt_x"/>
                                          </p:val>
                                        </p:tav>
                                      </p:tavLst>
                                    </p:anim>
                                    <p:anim calcmode="lin" valueType="num">
                                      <p:cBhvr additive="base">
                                        <p:cTn id="20" dur="400" fill="hold"/>
                                        <p:tgtEl>
                                          <p:spTgt spid="31"/>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400"/>
                                        <p:tgtEl>
                                          <p:spTgt spid="34"/>
                                        </p:tgtEl>
                                      </p:cBhvr>
                                    </p:animEffect>
                                  </p:childTnLst>
                                </p:cTn>
                              </p:par>
                            </p:childTnLst>
                          </p:cTn>
                        </p:par>
                        <p:par>
                          <p:cTn id="24" fill="hold">
                            <p:stCondLst>
                              <p:cond delay="940"/>
                            </p:stCondLst>
                            <p:childTnLst>
                              <p:par>
                                <p:cTn id="25" presetID="14" presetClass="entr" presetSubtype="1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par>
                          <p:cTn id="28" fill="hold">
                            <p:stCondLst>
                              <p:cond delay="1440"/>
                            </p:stCondLst>
                            <p:childTnLst>
                              <p:par>
                                <p:cTn id="29" presetID="14"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par>
                          <p:cTn id="32" fill="hold">
                            <p:stCondLst>
                              <p:cond delay="1940"/>
                            </p:stCondLst>
                            <p:childTnLst>
                              <p:par>
                                <p:cTn id="33" presetID="1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ppt_y</p:attrName>
                                        </p:attrNameLst>
                                      </p:cBhvr>
                                      <p:tavLst>
                                        <p:tav tm="0">
                                          <p:val>
                                            <p:strVal val="#ppt_y+#ppt_h*1.125000"/>
                                          </p:val>
                                        </p:tav>
                                        <p:tav tm="100000">
                                          <p:val>
                                            <p:strVal val="#ppt_y"/>
                                          </p:val>
                                        </p:tav>
                                      </p:tavLst>
                                    </p:anim>
                                    <p:animEffect transition="in" filter="wipe(up)">
                                      <p:cBhvr>
                                        <p:cTn id="36" dur="500"/>
                                        <p:tgtEl>
                                          <p:spTgt spid="10"/>
                                        </p:tgtEl>
                                      </p:cBhvr>
                                    </p:animEffect>
                                  </p:childTnLst>
                                </p:cTn>
                              </p:par>
                            </p:childTnLst>
                          </p:cTn>
                        </p:par>
                        <p:par>
                          <p:cTn id="37" fill="hold">
                            <p:stCondLst>
                              <p:cond delay="2440"/>
                            </p:stCondLst>
                            <p:childTnLst>
                              <p:par>
                                <p:cTn id="38" presetID="12" presetClass="entr" presetSubtype="4"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ppt_y</p:attrName>
                                        </p:attrNameLst>
                                      </p:cBhvr>
                                      <p:tavLst>
                                        <p:tav tm="0">
                                          <p:val>
                                            <p:strVal val="#ppt_y+#ppt_h*1.125000"/>
                                          </p:val>
                                        </p:tav>
                                        <p:tav tm="100000">
                                          <p:val>
                                            <p:strVal val="#ppt_y"/>
                                          </p:val>
                                        </p:tav>
                                      </p:tavLst>
                                    </p:anim>
                                    <p:animEffect transition="in" filter="wipe(up)">
                                      <p:cBhvr>
                                        <p:cTn id="41" dur="500"/>
                                        <p:tgtEl>
                                          <p:spTgt spid="15"/>
                                        </p:tgtEl>
                                      </p:cBhvr>
                                    </p:animEffect>
                                  </p:childTnLst>
                                </p:cTn>
                              </p:par>
                            </p:childTnLst>
                          </p:cTn>
                        </p:par>
                        <p:par>
                          <p:cTn id="42" fill="hold">
                            <p:stCondLst>
                              <p:cond delay="2940"/>
                            </p:stCondLst>
                            <p:childTnLst>
                              <p:par>
                                <p:cTn id="43" presetID="14" presetClass="entr" presetSubtype="10"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childTnLst>
                          </p:cTn>
                        </p:par>
                        <p:par>
                          <p:cTn id="46" fill="hold">
                            <p:stCondLst>
                              <p:cond delay="3440"/>
                            </p:stCondLst>
                            <p:childTnLst>
                              <p:par>
                                <p:cTn id="47" presetID="14" presetClass="entr" presetSubtype="1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randombar(horizontal)">
                                      <p:cBhvr>
                                        <p:cTn id="49" dur="500"/>
                                        <p:tgtEl>
                                          <p:spTgt spid="45"/>
                                        </p:tgtEl>
                                      </p:cBhvr>
                                    </p:animEffect>
                                  </p:childTnLst>
                                </p:cTn>
                              </p:par>
                            </p:childTnLst>
                          </p:cTn>
                        </p:par>
                        <p:par>
                          <p:cTn id="50" fill="hold">
                            <p:stCondLst>
                              <p:cond delay="3940"/>
                            </p:stCondLst>
                            <p:childTnLst>
                              <p:par>
                                <p:cTn id="51" presetID="12" presetClass="entr" presetSubtype="4"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p:tgtEl>
                                          <p:spTgt spid="46"/>
                                        </p:tgtEl>
                                        <p:attrNameLst>
                                          <p:attrName>ppt_y</p:attrName>
                                        </p:attrNameLst>
                                      </p:cBhvr>
                                      <p:tavLst>
                                        <p:tav tm="0">
                                          <p:val>
                                            <p:strVal val="#ppt_y+#ppt_h*1.125000"/>
                                          </p:val>
                                        </p:tav>
                                        <p:tav tm="100000">
                                          <p:val>
                                            <p:strVal val="#ppt_y"/>
                                          </p:val>
                                        </p:tav>
                                      </p:tavLst>
                                    </p:anim>
                                    <p:animEffect transition="in" filter="wipe(up)">
                                      <p:cBhvr>
                                        <p:cTn id="54" dur="500"/>
                                        <p:tgtEl>
                                          <p:spTgt spid="46"/>
                                        </p:tgtEl>
                                      </p:cBhvr>
                                    </p:animEffect>
                                  </p:childTnLst>
                                </p:cTn>
                              </p:par>
                            </p:childTnLst>
                          </p:cTn>
                        </p:par>
                        <p:par>
                          <p:cTn id="55" fill="hold">
                            <p:stCondLst>
                              <p:cond delay="4440"/>
                            </p:stCondLst>
                            <p:childTnLst>
                              <p:par>
                                <p:cTn id="56" presetID="12" presetClass="entr" presetSubtype="4" fill="hold" nodeType="after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p:tgtEl>
                                          <p:spTgt spid="47"/>
                                        </p:tgtEl>
                                        <p:attrNameLst>
                                          <p:attrName>ppt_y</p:attrName>
                                        </p:attrNameLst>
                                      </p:cBhvr>
                                      <p:tavLst>
                                        <p:tav tm="0">
                                          <p:val>
                                            <p:strVal val="#ppt_y+#ppt_h*1.125000"/>
                                          </p:val>
                                        </p:tav>
                                        <p:tav tm="100000">
                                          <p:val>
                                            <p:strVal val="#ppt_y"/>
                                          </p:val>
                                        </p:tav>
                                      </p:tavLst>
                                    </p:anim>
                                    <p:animEffect transition="in" filter="wipe(up)">
                                      <p:cBhvr>
                                        <p:cTn id="59" dur="500"/>
                                        <p:tgtEl>
                                          <p:spTgt spid="47"/>
                                        </p:tgtEl>
                                      </p:cBhvr>
                                    </p:animEffect>
                                  </p:childTnLst>
                                </p:cTn>
                              </p:par>
                            </p:childTnLst>
                          </p:cTn>
                        </p:par>
                        <p:par>
                          <p:cTn id="60" fill="hold">
                            <p:stCondLst>
                              <p:cond delay="4940"/>
                            </p:stCondLst>
                            <p:childTnLst>
                              <p:par>
                                <p:cTn id="61" presetID="14" presetClass="entr" presetSubtype="1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randombar(horizontal)">
                                      <p:cBhvr>
                                        <p:cTn id="63" dur="500"/>
                                        <p:tgtEl>
                                          <p:spTgt spid="48"/>
                                        </p:tgtEl>
                                      </p:cBhvr>
                                    </p:animEffect>
                                  </p:childTnLst>
                                </p:cTn>
                              </p:par>
                            </p:childTnLst>
                          </p:cTn>
                        </p:par>
                        <p:par>
                          <p:cTn id="64" fill="hold">
                            <p:stCondLst>
                              <p:cond delay="5440"/>
                            </p:stCondLst>
                            <p:childTnLst>
                              <p:par>
                                <p:cTn id="65" presetID="12" presetClass="entr" presetSubtype="4"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p:tgtEl>
                                          <p:spTgt spid="49"/>
                                        </p:tgtEl>
                                        <p:attrNameLst>
                                          <p:attrName>ppt_y</p:attrName>
                                        </p:attrNameLst>
                                      </p:cBhvr>
                                      <p:tavLst>
                                        <p:tav tm="0">
                                          <p:val>
                                            <p:strVal val="#ppt_y+#ppt_h*1.125000"/>
                                          </p:val>
                                        </p:tav>
                                        <p:tav tm="100000">
                                          <p:val>
                                            <p:strVal val="#ppt_y"/>
                                          </p:val>
                                        </p:tav>
                                      </p:tavLst>
                                    </p:anim>
                                    <p:animEffect transition="in" filter="wipe(up)">
                                      <p:cBhvr>
                                        <p:cTn id="68" dur="500"/>
                                        <p:tgtEl>
                                          <p:spTgt spid="49"/>
                                        </p:tgtEl>
                                      </p:cBhvr>
                                    </p:animEffect>
                                  </p:childTnLst>
                                </p:cTn>
                              </p:par>
                            </p:childTnLst>
                          </p:cTn>
                        </p:par>
                        <p:par>
                          <p:cTn id="69" fill="hold">
                            <p:stCondLst>
                              <p:cond delay="5940"/>
                            </p:stCondLst>
                            <p:childTnLst>
                              <p:par>
                                <p:cTn id="70" presetID="12" presetClass="entr" presetSubtype="4"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 calcmode="lin" valueType="num">
                                      <p:cBhvr additive="base">
                                        <p:cTn id="72" dur="500"/>
                                        <p:tgtEl>
                                          <p:spTgt spid="50"/>
                                        </p:tgtEl>
                                        <p:attrNameLst>
                                          <p:attrName>ppt_y</p:attrName>
                                        </p:attrNameLst>
                                      </p:cBhvr>
                                      <p:tavLst>
                                        <p:tav tm="0">
                                          <p:val>
                                            <p:strVal val="#ppt_y+#ppt_h*1.125000"/>
                                          </p:val>
                                        </p:tav>
                                        <p:tav tm="100000">
                                          <p:val>
                                            <p:strVal val="#ppt_y"/>
                                          </p:val>
                                        </p:tav>
                                      </p:tavLst>
                                    </p:anim>
                                    <p:animEffect transition="in" filter="wipe(up)">
                                      <p:cBhvr>
                                        <p:cTn id="73" dur="500"/>
                                        <p:tgtEl>
                                          <p:spTgt spid="50"/>
                                        </p:tgtEl>
                                      </p:cBhvr>
                                    </p:animEffect>
                                  </p:childTnLst>
                                </p:cTn>
                              </p:par>
                            </p:childTnLst>
                          </p:cTn>
                        </p:par>
                        <p:par>
                          <p:cTn id="74" fill="hold">
                            <p:stCondLst>
                              <p:cond delay="6440"/>
                            </p:stCondLst>
                            <p:childTnLst>
                              <p:par>
                                <p:cTn id="75" presetID="14" presetClass="entr" presetSubtype="1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randombar(horizontal)">
                                      <p:cBhvr>
                                        <p:cTn id="77" dur="500"/>
                                        <p:tgtEl>
                                          <p:spTgt spid="51"/>
                                        </p:tgtEl>
                                      </p:cBhvr>
                                    </p:animEffect>
                                  </p:childTnLst>
                                </p:cTn>
                              </p:par>
                            </p:childTnLst>
                          </p:cTn>
                        </p:par>
                        <p:par>
                          <p:cTn id="78" fill="hold">
                            <p:stCondLst>
                              <p:cond delay="6940"/>
                            </p:stCondLst>
                            <p:childTnLst>
                              <p:par>
                                <p:cTn id="79" presetID="12" presetClass="entr" presetSubtype="4" fill="hold" grpId="0" nodeType="after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500"/>
                                        <p:tgtEl>
                                          <p:spTgt spid="52"/>
                                        </p:tgtEl>
                                        <p:attrNameLst>
                                          <p:attrName>ppt_y</p:attrName>
                                        </p:attrNameLst>
                                      </p:cBhvr>
                                      <p:tavLst>
                                        <p:tav tm="0">
                                          <p:val>
                                            <p:strVal val="#ppt_y+#ppt_h*1.125000"/>
                                          </p:val>
                                        </p:tav>
                                        <p:tav tm="100000">
                                          <p:val>
                                            <p:strVal val="#ppt_y"/>
                                          </p:val>
                                        </p:tav>
                                      </p:tavLst>
                                    </p:anim>
                                    <p:animEffect transition="in" filter="wipe(up)">
                                      <p:cBhvr>
                                        <p:cTn id="82" dur="500"/>
                                        <p:tgtEl>
                                          <p:spTgt spid="52"/>
                                        </p:tgtEl>
                                      </p:cBhvr>
                                    </p:animEffect>
                                  </p:childTnLst>
                                </p:cTn>
                              </p:par>
                            </p:childTnLst>
                          </p:cTn>
                        </p:par>
                        <p:par>
                          <p:cTn id="83" fill="hold">
                            <p:stCondLst>
                              <p:cond delay="7440"/>
                            </p:stCondLst>
                            <p:childTnLst>
                              <p:par>
                                <p:cTn id="84" presetID="12" presetClass="entr" presetSubtype="4" fill="hold"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p:tgtEl>
                                          <p:spTgt spid="53"/>
                                        </p:tgtEl>
                                        <p:attrNameLst>
                                          <p:attrName>ppt_y</p:attrName>
                                        </p:attrNameLst>
                                      </p:cBhvr>
                                      <p:tavLst>
                                        <p:tav tm="0">
                                          <p:val>
                                            <p:strVal val="#ppt_y+#ppt_h*1.125000"/>
                                          </p:val>
                                        </p:tav>
                                        <p:tav tm="100000">
                                          <p:val>
                                            <p:strVal val="#ppt_y"/>
                                          </p:val>
                                        </p:tav>
                                      </p:tavLst>
                                    </p:anim>
                                    <p:animEffect transition="in" filter="wipe(up)">
                                      <p:cBhvr>
                                        <p:cTn id="87" dur="500"/>
                                        <p:tgtEl>
                                          <p:spTgt spid="53"/>
                                        </p:tgtEl>
                                      </p:cBhvr>
                                    </p:animEffect>
                                  </p:childTnLst>
                                </p:cTn>
                              </p:par>
                            </p:childTnLst>
                          </p:cTn>
                        </p:par>
                        <p:par>
                          <p:cTn id="88" fill="hold">
                            <p:stCondLst>
                              <p:cond delay="7940"/>
                            </p:stCondLst>
                            <p:childTnLst>
                              <p:par>
                                <p:cTn id="89" presetID="14" presetClass="entr" presetSubtype="1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randombar(horizontal)">
                                      <p:cBhvr>
                                        <p:cTn id="91" dur="500"/>
                                        <p:tgtEl>
                                          <p:spTgt spid="54"/>
                                        </p:tgtEl>
                                      </p:cBhvr>
                                    </p:animEffect>
                                  </p:childTnLst>
                                </p:cTn>
                              </p:par>
                            </p:childTnLst>
                          </p:cTn>
                        </p:par>
                        <p:par>
                          <p:cTn id="92" fill="hold">
                            <p:stCondLst>
                              <p:cond delay="8440"/>
                            </p:stCondLst>
                            <p:childTnLst>
                              <p:par>
                                <p:cTn id="93" presetID="12" presetClass="entr" presetSubtype="4"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additive="base">
                                        <p:cTn id="95" dur="500"/>
                                        <p:tgtEl>
                                          <p:spTgt spid="55"/>
                                        </p:tgtEl>
                                        <p:attrNameLst>
                                          <p:attrName>ppt_y</p:attrName>
                                        </p:attrNameLst>
                                      </p:cBhvr>
                                      <p:tavLst>
                                        <p:tav tm="0">
                                          <p:val>
                                            <p:strVal val="#ppt_y+#ppt_h*1.125000"/>
                                          </p:val>
                                        </p:tav>
                                        <p:tav tm="100000">
                                          <p:val>
                                            <p:strVal val="#ppt_y"/>
                                          </p:val>
                                        </p:tav>
                                      </p:tavLst>
                                    </p:anim>
                                    <p:animEffect transition="in" filter="wipe(up)">
                                      <p:cBhvr>
                                        <p:cTn id="96" dur="500"/>
                                        <p:tgtEl>
                                          <p:spTgt spid="55"/>
                                        </p:tgtEl>
                                      </p:cBhvr>
                                    </p:animEffect>
                                  </p:childTnLst>
                                </p:cTn>
                              </p:par>
                            </p:childTnLst>
                          </p:cTn>
                        </p:par>
                        <p:par>
                          <p:cTn id="97" fill="hold">
                            <p:stCondLst>
                              <p:cond delay="8940"/>
                            </p:stCondLst>
                            <p:childTnLst>
                              <p:par>
                                <p:cTn id="98" presetID="12" presetClass="entr" presetSubtype="4" fill="hold"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p:tgtEl>
                                          <p:spTgt spid="56"/>
                                        </p:tgtEl>
                                        <p:attrNameLst>
                                          <p:attrName>ppt_y</p:attrName>
                                        </p:attrNameLst>
                                      </p:cBhvr>
                                      <p:tavLst>
                                        <p:tav tm="0">
                                          <p:val>
                                            <p:strVal val="#ppt_y+#ppt_h*1.125000"/>
                                          </p:val>
                                        </p:tav>
                                        <p:tav tm="100000">
                                          <p:val>
                                            <p:strVal val="#ppt_y"/>
                                          </p:val>
                                        </p:tav>
                                      </p:tavLst>
                                    </p:anim>
                                    <p:animEffect transition="in" filter="wipe(up)">
                                      <p:cBhvr>
                                        <p:cTn id="101" dur="500"/>
                                        <p:tgtEl>
                                          <p:spTgt spid="56"/>
                                        </p:tgtEl>
                                      </p:cBhvr>
                                    </p:animEffect>
                                  </p:childTnLst>
                                </p:cTn>
                              </p:par>
                            </p:childTnLst>
                          </p:cTn>
                        </p:par>
                        <p:par>
                          <p:cTn id="102" fill="hold">
                            <p:stCondLst>
                              <p:cond delay="9440"/>
                            </p:stCondLst>
                            <p:childTnLst>
                              <p:par>
                                <p:cTn id="103" presetID="14" presetClass="entr" presetSubtype="10"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randombar(horizontal)">
                                      <p:cBhvr>
                                        <p:cTn id="105" dur="500"/>
                                        <p:tgtEl>
                                          <p:spTgt spid="57"/>
                                        </p:tgtEl>
                                      </p:cBhvr>
                                    </p:animEffect>
                                  </p:childTnLst>
                                </p:cTn>
                              </p:par>
                            </p:childTnLst>
                          </p:cTn>
                        </p:par>
                        <p:par>
                          <p:cTn id="106" fill="hold">
                            <p:stCondLst>
                              <p:cond delay="9940"/>
                            </p:stCondLst>
                            <p:childTnLst>
                              <p:par>
                                <p:cTn id="107" presetID="12" presetClass="entr" presetSubtype="4"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 calcmode="lin" valueType="num">
                                      <p:cBhvr additive="base">
                                        <p:cTn id="109" dur="500"/>
                                        <p:tgtEl>
                                          <p:spTgt spid="58"/>
                                        </p:tgtEl>
                                        <p:attrNameLst>
                                          <p:attrName>ppt_y</p:attrName>
                                        </p:attrNameLst>
                                      </p:cBhvr>
                                      <p:tavLst>
                                        <p:tav tm="0">
                                          <p:val>
                                            <p:strVal val="#ppt_y+#ppt_h*1.125000"/>
                                          </p:val>
                                        </p:tav>
                                        <p:tav tm="100000">
                                          <p:val>
                                            <p:strVal val="#ppt_y"/>
                                          </p:val>
                                        </p:tav>
                                      </p:tavLst>
                                    </p:anim>
                                    <p:animEffect transition="in" filter="wipe(up)">
                                      <p:cBhvr>
                                        <p:cTn id="110" dur="500"/>
                                        <p:tgtEl>
                                          <p:spTgt spid="58"/>
                                        </p:tgtEl>
                                      </p:cBhvr>
                                    </p:animEffect>
                                  </p:childTnLst>
                                </p:cTn>
                              </p:par>
                            </p:childTnLst>
                          </p:cTn>
                        </p:par>
                        <p:par>
                          <p:cTn id="111" fill="hold">
                            <p:stCondLst>
                              <p:cond delay="10440"/>
                            </p:stCondLst>
                            <p:childTnLst>
                              <p:par>
                                <p:cTn id="112" presetID="12" presetClass="entr" presetSubtype="4" fill="hold" nodeType="after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additive="base">
                                        <p:cTn id="114" dur="500"/>
                                        <p:tgtEl>
                                          <p:spTgt spid="59"/>
                                        </p:tgtEl>
                                        <p:attrNameLst>
                                          <p:attrName>ppt_y</p:attrName>
                                        </p:attrNameLst>
                                      </p:cBhvr>
                                      <p:tavLst>
                                        <p:tav tm="0">
                                          <p:val>
                                            <p:strVal val="#ppt_y+#ppt_h*1.125000"/>
                                          </p:val>
                                        </p:tav>
                                        <p:tav tm="100000">
                                          <p:val>
                                            <p:strVal val="#ppt_y"/>
                                          </p:val>
                                        </p:tav>
                                      </p:tavLst>
                                    </p:anim>
                                    <p:animEffect transition="in" filter="wipe(up)">
                                      <p:cBhvr>
                                        <p:cTn id="11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1" grpId="0"/>
      <p:bldP spid="32" grpId="0" animBg="1"/>
      <p:bldP spid="38" grpId="0" animBg="1"/>
      <p:bldP spid="45" grpId="0"/>
      <p:bldP spid="46" grpId="0"/>
      <p:bldP spid="48" grpId="0"/>
      <p:bldP spid="49" grpId="0"/>
      <p:bldP spid="51" grpId="0"/>
      <p:bldP spid="52" grpId="0"/>
      <p:bldP spid="54" grpId="0"/>
      <p:bldP spid="55"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4615770F-893B-439B-9347-9DF18184FED6}"/>
              </a:ext>
            </a:extLst>
          </p:cNvPr>
          <p:cNvGrpSpPr/>
          <p:nvPr/>
        </p:nvGrpSpPr>
        <p:grpSpPr>
          <a:xfrm>
            <a:off x="2151143" y="1565665"/>
            <a:ext cx="3256317" cy="2427434"/>
            <a:chOff x="12192872" y="4393524"/>
            <a:chExt cx="2439505" cy="6249286"/>
          </a:xfrm>
        </p:grpSpPr>
        <p:cxnSp>
          <p:nvCxnSpPr>
            <p:cNvPr id="3" name="直接箭头连接符 2">
              <a:extLst>
                <a:ext uri="{FF2B5EF4-FFF2-40B4-BE49-F238E27FC236}">
                  <a16:creationId xmlns:a16="http://schemas.microsoft.com/office/drawing/2014/main" xmlns="" id="{5A8EE214-AA0A-43F9-9E41-12517E22EA53}"/>
                </a:ext>
              </a:extLst>
            </p:cNvPr>
            <p:cNvCxnSpPr/>
            <p:nvPr/>
          </p:nvCxnSpPr>
          <p:spPr>
            <a:xfrm>
              <a:off x="12261934" y="7607640"/>
              <a:ext cx="2370443" cy="0"/>
            </a:xfrm>
            <a:prstGeom prst="straightConnector1">
              <a:avLst/>
            </a:prstGeom>
            <a:ln w="41275">
              <a:solidFill>
                <a:srgbClr val="19B49B"/>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a:extLst>
                <a:ext uri="{FF2B5EF4-FFF2-40B4-BE49-F238E27FC236}">
                  <a16:creationId xmlns:a16="http://schemas.microsoft.com/office/drawing/2014/main" xmlns="" id="{FE03D5F4-5B03-429A-A837-2EC17AC50D95}"/>
                </a:ext>
              </a:extLst>
            </p:cNvPr>
            <p:cNvCxnSpPr/>
            <p:nvPr/>
          </p:nvCxnSpPr>
          <p:spPr>
            <a:xfrm flipV="1">
              <a:off x="12192872" y="4393524"/>
              <a:ext cx="2129023" cy="3199503"/>
            </a:xfrm>
            <a:prstGeom prst="straightConnector1">
              <a:avLst/>
            </a:prstGeom>
            <a:ln w="41275">
              <a:solidFill>
                <a:srgbClr val="19B49B"/>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a:extLst>
                <a:ext uri="{FF2B5EF4-FFF2-40B4-BE49-F238E27FC236}">
                  <a16:creationId xmlns:a16="http://schemas.microsoft.com/office/drawing/2014/main" xmlns="" id="{3023402A-7EFC-4416-ABFF-3192B12F38AB}"/>
                </a:ext>
              </a:extLst>
            </p:cNvPr>
            <p:cNvCxnSpPr>
              <a:stCxn id="9" idx="6"/>
            </p:cNvCxnSpPr>
            <p:nvPr/>
          </p:nvCxnSpPr>
          <p:spPr>
            <a:xfrm>
              <a:off x="12263547" y="7679363"/>
              <a:ext cx="2151607" cy="2963447"/>
            </a:xfrm>
            <a:prstGeom prst="straightConnector1">
              <a:avLst/>
            </a:prstGeom>
            <a:ln w="41275">
              <a:solidFill>
                <a:srgbClr val="19B49B"/>
              </a:solidFill>
              <a:headEnd w="lg" len="lg"/>
              <a:tailEnd type="arrow"/>
            </a:ln>
          </p:spPr>
          <p:style>
            <a:lnRef idx="1">
              <a:schemeClr val="accent1"/>
            </a:lnRef>
            <a:fillRef idx="0">
              <a:schemeClr val="accent1"/>
            </a:fillRef>
            <a:effectRef idx="0">
              <a:schemeClr val="accent1"/>
            </a:effectRef>
            <a:fontRef idx="minor">
              <a:schemeClr val="tx1"/>
            </a:fontRef>
          </p:style>
        </p:cxnSp>
      </p:grpSp>
      <p:grpSp>
        <p:nvGrpSpPr>
          <p:cNvPr id="8" name="组合 7">
            <a:extLst>
              <a:ext uri="{FF2B5EF4-FFF2-40B4-BE49-F238E27FC236}">
                <a16:creationId xmlns:a16="http://schemas.microsoft.com/office/drawing/2014/main" xmlns="" id="{AC0B72D9-5F3E-46BE-B67B-2F75AE7F9FBE}"/>
              </a:ext>
            </a:extLst>
          </p:cNvPr>
          <p:cNvGrpSpPr/>
          <p:nvPr/>
        </p:nvGrpSpPr>
        <p:grpSpPr>
          <a:xfrm>
            <a:off x="1148846" y="2282175"/>
            <a:ext cx="1096635" cy="1119642"/>
            <a:chOff x="3680391" y="6233991"/>
            <a:chExt cx="2631634" cy="2631634"/>
          </a:xfrm>
          <a:solidFill>
            <a:schemeClr val="tx2">
              <a:lumMod val="50000"/>
            </a:schemeClr>
          </a:solidFill>
        </p:grpSpPr>
        <p:sp>
          <p:nvSpPr>
            <p:cNvPr id="9" name="椭圆 8">
              <a:extLst>
                <a:ext uri="{FF2B5EF4-FFF2-40B4-BE49-F238E27FC236}">
                  <a16:creationId xmlns:a16="http://schemas.microsoft.com/office/drawing/2014/main" xmlns="" id="{15F01863-A592-4D39-B420-BC979BEB59EE}"/>
                </a:ext>
              </a:extLst>
            </p:cNvPr>
            <p:cNvSpPr/>
            <p:nvPr/>
          </p:nvSpPr>
          <p:spPr>
            <a:xfrm>
              <a:off x="3680391" y="6233991"/>
              <a:ext cx="2631634" cy="2631634"/>
            </a:xfrm>
            <a:prstGeom prst="ellipse">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0" name="TextBox 13">
              <a:extLst>
                <a:ext uri="{FF2B5EF4-FFF2-40B4-BE49-F238E27FC236}">
                  <a16:creationId xmlns:a16="http://schemas.microsoft.com/office/drawing/2014/main" xmlns="" id="{5C9392AC-74A9-4AFD-AA38-39624D67AE88}"/>
                </a:ext>
              </a:extLst>
            </p:cNvPr>
            <p:cNvSpPr txBox="1"/>
            <p:nvPr/>
          </p:nvSpPr>
          <p:spPr>
            <a:xfrm>
              <a:off x="3923859" y="7130575"/>
              <a:ext cx="2144696" cy="961074"/>
            </a:xfrm>
            <a:prstGeom prst="rect">
              <a:avLst/>
            </a:prstGeom>
            <a:noFill/>
          </p:spPr>
          <p:txBody>
            <a:bodyPr wrap="square" rtlCol="0">
              <a:spAutoFit/>
            </a:bodyPr>
            <a:lstStyle/>
            <a:p>
              <a:pPr algn="ctr"/>
              <a:r>
                <a:rPr lang="zh-TW" altLang="en-US" sz="2057" dirty="0" smtClean="0">
                  <a:solidFill>
                    <a:schemeClr val="bg1"/>
                  </a:solidFill>
                  <a:latin typeface="Adobe 繁黑體 Std B" pitchFamily="34" charset="-120"/>
                  <a:ea typeface="Adobe 繁黑體 Std B" pitchFamily="34" charset="-120"/>
                </a:rPr>
                <a:t>主題</a:t>
              </a:r>
              <a:endParaRPr lang="en-US" altLang="zh-CN" sz="2057" dirty="0">
                <a:solidFill>
                  <a:schemeClr val="bg1"/>
                </a:solidFill>
                <a:latin typeface="Adobe 繁黑體 Std B" pitchFamily="34" charset="-120"/>
                <a:ea typeface="Adobe 繁黑體 Std B" pitchFamily="34" charset="-120"/>
              </a:endParaRPr>
            </a:p>
          </p:txBody>
        </p:sp>
      </p:grpSp>
      <p:sp>
        <p:nvSpPr>
          <p:cNvPr id="11" name="TextBox 14">
            <a:extLst>
              <a:ext uri="{FF2B5EF4-FFF2-40B4-BE49-F238E27FC236}">
                <a16:creationId xmlns:a16="http://schemas.microsoft.com/office/drawing/2014/main" xmlns="" id="{839E1E28-03F3-4912-9CB2-A9A293C58E27}"/>
              </a:ext>
            </a:extLst>
          </p:cNvPr>
          <p:cNvSpPr txBox="1"/>
          <p:nvPr/>
        </p:nvSpPr>
        <p:spPr>
          <a:xfrm>
            <a:off x="6177315" y="1057296"/>
            <a:ext cx="2027275" cy="713935"/>
          </a:xfrm>
          <a:prstGeom prst="rect">
            <a:avLst/>
          </a:prstGeom>
          <a:noFill/>
        </p:spPr>
        <p:txBody>
          <a:bodyPr wrap="square" lIns="36470" tIns="18235" rIns="36470" bIns="18235" rtlCol="0">
            <a:spAutoFit/>
          </a:bodyPr>
          <a:lstStyle/>
          <a:p>
            <a:pPr lvl="0" defTabSz="914400"/>
            <a:r>
              <a:rPr lang="zh-TW" altLang="en-US" sz="1400" b="1" dirty="0">
                <a:latin typeface="Adobe 繁黑體 Std B" pitchFamily="34" charset="-120"/>
                <a:ea typeface="Adobe 繁黑體 Std B" pitchFamily="34" charset="-120"/>
              </a:rPr>
              <a:t>販賣</a:t>
            </a:r>
            <a:r>
              <a:rPr lang="zh-TW" altLang="en-US" sz="1400" b="1" dirty="0" smtClean="0">
                <a:latin typeface="Adobe 繁黑體 Std B" pitchFamily="34" charset="-120"/>
                <a:ea typeface="Adobe 繁黑體 Std B" pitchFamily="34" charset="-120"/>
              </a:rPr>
              <a:t>物品</a:t>
            </a:r>
            <a:endParaRPr lang="en-US" altLang="zh-TW" sz="1400" b="1" dirty="0" smtClean="0">
              <a:latin typeface="Adobe 繁黑體 Std B" pitchFamily="34" charset="-120"/>
              <a:ea typeface="Adobe 繁黑體 Std B" pitchFamily="34" charset="-120"/>
            </a:endParaRPr>
          </a:p>
          <a:p>
            <a:pPr lvl="0" defTabSz="685800" fontAlgn="base">
              <a:spcBef>
                <a:spcPct val="0"/>
              </a:spcBef>
              <a:spcAft>
                <a:spcPct val="0"/>
              </a:spcAft>
            </a:pPr>
            <a:r>
              <a:rPr lang="zh-TW" altLang="en-US" sz="1000" dirty="0">
                <a:latin typeface="微軟正黑體 Light" pitchFamily="34" charset="-120"/>
                <a:ea typeface="微軟正黑體 Light" pitchFamily="34" charset="-120"/>
              </a:rPr>
              <a:t>各種日常生活百貨，如</a:t>
            </a:r>
            <a:r>
              <a:rPr lang="en-US" altLang="zh-TW" sz="1000" dirty="0">
                <a:latin typeface="微軟正黑體 Light" pitchFamily="34" charset="-120"/>
                <a:ea typeface="微軟正黑體 Light" pitchFamily="34" charset="-120"/>
              </a:rPr>
              <a:t>:</a:t>
            </a:r>
            <a:r>
              <a:rPr lang="zh-TW" altLang="en-US" sz="1000" dirty="0">
                <a:latin typeface="微軟正黑體 Light" pitchFamily="34" charset="-120"/>
                <a:ea typeface="微軟正黑體 Light" pitchFamily="34" charset="-120"/>
              </a:rPr>
              <a:t>口罩、清潔劑、食品容器</a:t>
            </a:r>
            <a:endParaRPr lang="en-US" altLang="zh-CN" sz="1000" dirty="0">
              <a:latin typeface="Arial" panose="020B0604020202020204" pitchFamily="34" charset="0"/>
              <a:ea typeface="方正兰亭超细黑简体" pitchFamily="2" charset="-122"/>
            </a:endParaRPr>
          </a:p>
          <a:p>
            <a:pPr lvl="0" defTabSz="914400"/>
            <a:endParaRPr lang="zh-CN" altLang="en-US" sz="1000" b="1" dirty="0">
              <a:latin typeface="Adobe 繁黑體 Std B" pitchFamily="34" charset="-120"/>
              <a:ea typeface="Adobe 繁黑體 Std B" pitchFamily="34" charset="-120"/>
            </a:endParaRPr>
          </a:p>
        </p:txBody>
      </p:sp>
      <p:sp>
        <p:nvSpPr>
          <p:cNvPr id="12" name="TextBox 15">
            <a:extLst>
              <a:ext uri="{FF2B5EF4-FFF2-40B4-BE49-F238E27FC236}">
                <a16:creationId xmlns:a16="http://schemas.microsoft.com/office/drawing/2014/main" xmlns="" id="{B8A3D2FA-B312-4E32-A23C-9EDDA2072B7D}"/>
              </a:ext>
            </a:extLst>
          </p:cNvPr>
          <p:cNvSpPr txBox="1"/>
          <p:nvPr/>
        </p:nvSpPr>
        <p:spPr>
          <a:xfrm>
            <a:off x="6429502" y="2095612"/>
            <a:ext cx="2027275" cy="1544931"/>
          </a:xfrm>
          <a:prstGeom prst="rect">
            <a:avLst/>
          </a:prstGeom>
          <a:noFill/>
        </p:spPr>
        <p:txBody>
          <a:bodyPr wrap="square" lIns="36470" tIns="18235" rIns="36470" bIns="18235" rtlCol="0">
            <a:spAutoFit/>
          </a:bodyPr>
          <a:lstStyle/>
          <a:p>
            <a:pPr defTabSz="914400"/>
            <a:r>
              <a:rPr lang="zh-TW" altLang="en-US" sz="1400" b="1" dirty="0">
                <a:latin typeface="Adobe 繁黑體 Std B" pitchFamily="34" charset="-120"/>
                <a:ea typeface="Adobe 繁黑體 Std B" pitchFamily="34" charset="-120"/>
              </a:rPr>
              <a:t>主題名稱</a:t>
            </a:r>
            <a:r>
              <a:rPr lang="zh-TW" altLang="en-US" sz="1400" b="1" dirty="0" smtClean="0">
                <a:latin typeface="Adobe 繁黑體 Std B" pitchFamily="34" charset="-120"/>
                <a:ea typeface="Adobe 繁黑體 Std B" pitchFamily="34" charset="-120"/>
              </a:rPr>
              <a:t>由來</a:t>
            </a:r>
            <a:endParaRPr lang="en-US" altLang="zh-TW" sz="1400" b="1" dirty="0" smtClean="0">
              <a:latin typeface="Adobe 繁黑體 Std B" pitchFamily="34" charset="-120"/>
              <a:ea typeface="Adobe 繁黑體 Std B" pitchFamily="34" charset="-120"/>
            </a:endParaRPr>
          </a:p>
          <a:p>
            <a:r>
              <a:rPr lang="en-US" altLang="zh-CN" sz="1000" dirty="0" err="1">
                <a:latin typeface="微軟正黑體 Light" pitchFamily="34" charset="-120"/>
                <a:ea typeface="微軟正黑體 Light" pitchFamily="34" charset="-120"/>
              </a:rPr>
              <a:t>CleanUp</a:t>
            </a:r>
            <a:r>
              <a:rPr lang="en-US" altLang="zh-CN" sz="1000" dirty="0">
                <a:latin typeface="微軟正黑體 Light" pitchFamily="34" charset="-120"/>
                <a:ea typeface="微軟正黑體 Light" pitchFamily="34" charset="-120"/>
              </a:rPr>
              <a:t> My Mind</a:t>
            </a:r>
            <a:r>
              <a:rPr lang="zh-TW" altLang="en-US" sz="1000" dirty="0">
                <a:latin typeface="微軟正黑體 Light" pitchFamily="34" charset="-120"/>
                <a:ea typeface="微軟正黑體 Light" pitchFamily="34" charset="-120"/>
              </a:rPr>
              <a:t>這個名稱的由來有三個</a:t>
            </a:r>
            <a:r>
              <a:rPr lang="en-US" altLang="zh-TW" sz="1000" dirty="0">
                <a:latin typeface="微軟正黑體 Light" pitchFamily="34" charset="-120"/>
                <a:ea typeface="微軟正黑體 Light" pitchFamily="34" charset="-120"/>
              </a:rPr>
              <a:t>:</a:t>
            </a:r>
          </a:p>
          <a:p>
            <a:r>
              <a:rPr lang="en-US" altLang="zh-TW" sz="1000" dirty="0">
                <a:latin typeface="微軟正黑體 Light" pitchFamily="34" charset="-120"/>
                <a:ea typeface="微軟正黑體 Light" pitchFamily="34" charset="-120"/>
              </a:rPr>
              <a:t>1.</a:t>
            </a:r>
            <a:r>
              <a:rPr lang="zh-TW" altLang="en-US" sz="1000" dirty="0">
                <a:latin typeface="微軟正黑體 Light" pitchFamily="34" charset="-120"/>
                <a:ea typeface="微軟正黑體 Light" pitchFamily="34" charset="-120"/>
              </a:rPr>
              <a:t>因為我們網路商店有賣清潔劑，所以就取</a:t>
            </a:r>
            <a:r>
              <a:rPr lang="en-US" altLang="zh-CN" sz="1000" dirty="0" err="1">
                <a:latin typeface="微軟正黑體 Light" pitchFamily="34" charset="-120"/>
                <a:ea typeface="微軟正黑體 Light" pitchFamily="34" charset="-120"/>
              </a:rPr>
              <a:t>CleanUp</a:t>
            </a:r>
            <a:endParaRPr lang="en-US" altLang="zh-CN" sz="1000" dirty="0">
              <a:latin typeface="微軟正黑體 Light" pitchFamily="34" charset="-120"/>
              <a:ea typeface="微軟正黑體 Light" pitchFamily="34" charset="-120"/>
            </a:endParaRPr>
          </a:p>
          <a:p>
            <a:r>
              <a:rPr lang="en-US" altLang="zh-TW" sz="1000" dirty="0">
                <a:latin typeface="微軟正黑體 Light" pitchFamily="34" charset="-120"/>
                <a:ea typeface="微軟正黑體 Light" pitchFamily="34" charset="-120"/>
              </a:rPr>
              <a:t>2. My Mind</a:t>
            </a:r>
            <a:r>
              <a:rPr lang="zh-TW" altLang="en-US" sz="1000" dirty="0">
                <a:latin typeface="微軟正黑體 Light" pitchFamily="34" charset="-120"/>
                <a:ea typeface="微軟正黑體 Light" pitchFamily="34" charset="-120"/>
              </a:rPr>
              <a:t>的音很像</a:t>
            </a:r>
            <a:r>
              <a:rPr lang="en-US" altLang="zh-TW" sz="1000" dirty="0">
                <a:latin typeface="微軟正黑體 Light" pitchFamily="34" charset="-120"/>
                <a:ea typeface="微軟正黑體 Light" pitchFamily="34" charset="-120"/>
              </a:rPr>
              <a:t>“</a:t>
            </a:r>
            <a:r>
              <a:rPr lang="zh-TW" altLang="en-US" sz="1000" dirty="0">
                <a:latin typeface="微軟正黑體 Light" pitchFamily="34" charset="-120"/>
                <a:ea typeface="微軟正黑體 Light" pitchFamily="34" charset="-120"/>
              </a:rPr>
              <a:t>買賣</a:t>
            </a:r>
            <a:r>
              <a:rPr lang="en-US" altLang="zh-TW" sz="1000" dirty="0">
                <a:latin typeface="微軟正黑體 Light" pitchFamily="34" charset="-120"/>
                <a:ea typeface="微軟正黑體 Light" pitchFamily="34" charset="-120"/>
              </a:rPr>
              <a:t>”</a:t>
            </a:r>
          </a:p>
          <a:p>
            <a:r>
              <a:rPr lang="en-US" altLang="zh-TW" sz="1000" dirty="0">
                <a:latin typeface="微軟正黑體 Light" pitchFamily="34" charset="-120"/>
                <a:ea typeface="微軟正黑體 Light" pitchFamily="34" charset="-120"/>
              </a:rPr>
              <a:t>3.</a:t>
            </a:r>
            <a:r>
              <a:rPr lang="zh-TW" altLang="en-US" sz="1000" dirty="0">
                <a:latin typeface="微軟正黑體 Light" pitchFamily="34" charset="-120"/>
                <a:ea typeface="微軟正黑體 Light" pitchFamily="34" charset="-120"/>
              </a:rPr>
              <a:t>我們網頁整體風格很簡潔，</a:t>
            </a:r>
            <a:endParaRPr lang="en-US" altLang="zh-TW" sz="1000" dirty="0">
              <a:latin typeface="微軟正黑體 Light" pitchFamily="34" charset="-120"/>
              <a:ea typeface="微軟正黑體 Light" pitchFamily="34" charset="-120"/>
            </a:endParaRPr>
          </a:p>
          <a:p>
            <a:r>
              <a:rPr lang="zh-TW" altLang="en-US" sz="1000" dirty="0">
                <a:latin typeface="微軟正黑體 Light" pitchFamily="34" charset="-120"/>
                <a:ea typeface="微軟正黑體 Light" pitchFamily="34" charset="-120"/>
              </a:rPr>
              <a:t>不會看了之後心煩意亂</a:t>
            </a:r>
            <a:endParaRPr lang="en-US" altLang="zh-CN" sz="1000" dirty="0">
              <a:latin typeface="微軟正黑體 Light" pitchFamily="34" charset="-120"/>
              <a:ea typeface="微軟正黑體 Light" pitchFamily="34" charset="-120"/>
            </a:endParaRPr>
          </a:p>
          <a:p>
            <a:pPr defTabSz="914400"/>
            <a:endParaRPr lang="zh-CN" altLang="en-US" sz="1400" b="1" dirty="0">
              <a:latin typeface="Adobe 繁黑體 Std B" pitchFamily="34" charset="-120"/>
              <a:ea typeface="Adobe 繁黑體 Std B" pitchFamily="34" charset="-120"/>
            </a:endParaRPr>
          </a:p>
        </p:txBody>
      </p:sp>
      <p:sp>
        <p:nvSpPr>
          <p:cNvPr id="13" name="TextBox 16">
            <a:extLst>
              <a:ext uri="{FF2B5EF4-FFF2-40B4-BE49-F238E27FC236}">
                <a16:creationId xmlns:a16="http://schemas.microsoft.com/office/drawing/2014/main" xmlns="" id="{E6D6E94F-5B5B-408B-B3A7-D5B7D64E0E84}"/>
              </a:ext>
            </a:extLst>
          </p:cNvPr>
          <p:cNvSpPr txBox="1"/>
          <p:nvPr/>
        </p:nvSpPr>
        <p:spPr>
          <a:xfrm>
            <a:off x="6292524" y="3917761"/>
            <a:ext cx="2027275" cy="975545"/>
          </a:xfrm>
          <a:prstGeom prst="rect">
            <a:avLst/>
          </a:prstGeom>
          <a:noFill/>
        </p:spPr>
        <p:txBody>
          <a:bodyPr wrap="square" lIns="36470" tIns="18235" rIns="36470" bIns="18235" rtlCol="0">
            <a:spAutoFit/>
          </a:bodyPr>
          <a:lstStyle/>
          <a:p>
            <a:pPr defTabSz="914400">
              <a:lnSpc>
                <a:spcPct val="150000"/>
              </a:lnSpc>
            </a:pPr>
            <a:r>
              <a:rPr lang="zh-TW" altLang="en-US" sz="1400" b="1" dirty="0">
                <a:latin typeface="Adobe 繁黑體 Std B" pitchFamily="34" charset="-120"/>
                <a:ea typeface="Adobe 繁黑體 Std B" pitchFamily="34" charset="-120"/>
              </a:rPr>
              <a:t>整體風格</a:t>
            </a:r>
            <a:endParaRPr lang="zh-CN" altLang="en-US" sz="1400" b="1" dirty="0">
              <a:latin typeface="Adobe 繁黑體 Std B" pitchFamily="34" charset="-120"/>
              <a:ea typeface="Adobe 繁黑體 Std B" pitchFamily="34" charset="-120"/>
            </a:endParaRPr>
          </a:p>
          <a:p>
            <a:r>
              <a:rPr lang="zh-TW" altLang="en-US" sz="1000" dirty="0">
                <a:latin typeface="微軟正黑體 Light" pitchFamily="34" charset="-120"/>
                <a:ea typeface="微軟正黑體 Light" pitchFamily="34" charset="-120"/>
              </a:rPr>
              <a:t>利用簡潔的框架及樸實的色調，表現出讓人耳目一新的科技感，而淺色風格也同時融入了</a:t>
            </a:r>
            <a:r>
              <a:rPr lang="en-US" altLang="zh-TW" sz="1000" dirty="0" err="1">
                <a:latin typeface="微軟正黑體 Light" pitchFamily="34" charset="-120"/>
                <a:ea typeface="微軟正黑體 Light" pitchFamily="34" charset="-120"/>
              </a:rPr>
              <a:t>CleanUp</a:t>
            </a:r>
            <a:r>
              <a:rPr lang="zh-TW" altLang="en-US" sz="1000" dirty="0">
                <a:latin typeface="微軟正黑體 Light" pitchFamily="34" charset="-120"/>
                <a:ea typeface="微軟正黑體 Light" pitchFamily="34" charset="-120"/>
              </a:rPr>
              <a:t>的概念。</a:t>
            </a:r>
            <a:endParaRPr lang="en-US" altLang="zh-CN" sz="1000" dirty="0">
              <a:latin typeface="微軟正黑體 Light" pitchFamily="34" charset="-120"/>
              <a:ea typeface="微軟正黑體 Light" pitchFamily="34" charset="-120"/>
            </a:endParaRPr>
          </a:p>
        </p:txBody>
      </p:sp>
      <p:grpSp>
        <p:nvGrpSpPr>
          <p:cNvPr id="14" name="组合 13">
            <a:extLst>
              <a:ext uri="{FF2B5EF4-FFF2-40B4-BE49-F238E27FC236}">
                <a16:creationId xmlns:a16="http://schemas.microsoft.com/office/drawing/2014/main" xmlns="" id="{AF13C9AC-0E1D-4549-98E9-628AFB2C9FD2}"/>
              </a:ext>
            </a:extLst>
          </p:cNvPr>
          <p:cNvGrpSpPr/>
          <p:nvPr/>
        </p:nvGrpSpPr>
        <p:grpSpPr>
          <a:xfrm>
            <a:off x="5104228" y="964820"/>
            <a:ext cx="926079" cy="898889"/>
            <a:chOff x="13172258" y="3096121"/>
            <a:chExt cx="2222343" cy="2112769"/>
          </a:xfrm>
          <a:solidFill>
            <a:schemeClr val="tx2">
              <a:lumMod val="50000"/>
            </a:schemeClr>
          </a:solidFill>
        </p:grpSpPr>
        <p:sp>
          <p:nvSpPr>
            <p:cNvPr id="15" name="椭圆 14">
              <a:extLst>
                <a:ext uri="{FF2B5EF4-FFF2-40B4-BE49-F238E27FC236}">
                  <a16:creationId xmlns:a16="http://schemas.microsoft.com/office/drawing/2014/main" xmlns="" id="{9A563DD0-E342-4D5B-85BC-92B6DC50C780}"/>
                </a:ext>
              </a:extLst>
            </p:cNvPr>
            <p:cNvSpPr/>
            <p:nvPr/>
          </p:nvSpPr>
          <p:spPr>
            <a:xfrm>
              <a:off x="13172258" y="3096121"/>
              <a:ext cx="2112769" cy="2112769"/>
            </a:xfrm>
            <a:prstGeom prst="ellipse">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6" name="TextBox 21">
              <a:extLst>
                <a:ext uri="{FF2B5EF4-FFF2-40B4-BE49-F238E27FC236}">
                  <a16:creationId xmlns:a16="http://schemas.microsoft.com/office/drawing/2014/main" xmlns="" id="{E9B4C228-36C1-44C5-9221-C3C89BEB856D}"/>
                </a:ext>
              </a:extLst>
            </p:cNvPr>
            <p:cNvSpPr txBox="1"/>
            <p:nvPr/>
          </p:nvSpPr>
          <p:spPr>
            <a:xfrm>
              <a:off x="13581324" y="3528166"/>
              <a:ext cx="1813277" cy="1280125"/>
            </a:xfrm>
            <a:prstGeom prst="rect">
              <a:avLst/>
            </a:prstGeom>
            <a:noFill/>
            <a:ln>
              <a:noFill/>
            </a:ln>
          </p:spPr>
          <p:txBody>
            <a:bodyPr wrap="square" rtlCol="0">
              <a:spAutoFit/>
            </a:bodyPr>
            <a:lstStyle/>
            <a:p>
              <a:r>
                <a:rPr lang="en-US" altLang="zh-CN" sz="2939" dirty="0">
                  <a:solidFill>
                    <a:schemeClr val="bg1"/>
                  </a:solidFill>
                  <a:latin typeface="DFGothic-EB" panose="02010609010101010101" pitchFamily="1" charset="-128"/>
                  <a:ea typeface="DFGothic-EB" panose="02010609010101010101" pitchFamily="1" charset="-128"/>
                </a:rPr>
                <a:t>01</a:t>
              </a:r>
              <a:endParaRPr lang="zh-CN" altLang="en-US" sz="2939" dirty="0">
                <a:solidFill>
                  <a:schemeClr val="bg1"/>
                </a:solidFill>
              </a:endParaRPr>
            </a:p>
          </p:txBody>
        </p:sp>
      </p:grpSp>
      <p:grpSp>
        <p:nvGrpSpPr>
          <p:cNvPr id="17" name="组合 16">
            <a:extLst>
              <a:ext uri="{FF2B5EF4-FFF2-40B4-BE49-F238E27FC236}">
                <a16:creationId xmlns:a16="http://schemas.microsoft.com/office/drawing/2014/main" xmlns="" id="{E6483B00-F3AE-4C15-9416-80EB545423E1}"/>
              </a:ext>
            </a:extLst>
          </p:cNvPr>
          <p:cNvGrpSpPr/>
          <p:nvPr/>
        </p:nvGrpSpPr>
        <p:grpSpPr>
          <a:xfrm>
            <a:off x="5149889" y="3741191"/>
            <a:ext cx="981767" cy="898887"/>
            <a:chOff x="13172258" y="9631589"/>
            <a:chExt cx="2355981" cy="2112769"/>
          </a:xfrm>
          <a:solidFill>
            <a:schemeClr val="tx2">
              <a:lumMod val="50000"/>
            </a:schemeClr>
          </a:solidFill>
        </p:grpSpPr>
        <p:sp>
          <p:nvSpPr>
            <p:cNvPr id="18" name="椭圆 17">
              <a:extLst>
                <a:ext uri="{FF2B5EF4-FFF2-40B4-BE49-F238E27FC236}">
                  <a16:creationId xmlns:a16="http://schemas.microsoft.com/office/drawing/2014/main" xmlns="" id="{EE73C414-8699-4A56-9896-B026FDEE7773}"/>
                </a:ext>
              </a:extLst>
            </p:cNvPr>
            <p:cNvSpPr/>
            <p:nvPr/>
          </p:nvSpPr>
          <p:spPr>
            <a:xfrm>
              <a:off x="13172258" y="9631589"/>
              <a:ext cx="2112769" cy="2112769"/>
            </a:xfrm>
            <a:prstGeom prst="ellipse">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9" name="TextBox 24">
              <a:extLst>
                <a:ext uri="{FF2B5EF4-FFF2-40B4-BE49-F238E27FC236}">
                  <a16:creationId xmlns:a16="http://schemas.microsoft.com/office/drawing/2014/main" xmlns="" id="{E4653546-5F23-4E75-A234-217540C21089}"/>
                </a:ext>
              </a:extLst>
            </p:cNvPr>
            <p:cNvSpPr txBox="1"/>
            <p:nvPr/>
          </p:nvSpPr>
          <p:spPr>
            <a:xfrm>
              <a:off x="13539158" y="10087372"/>
              <a:ext cx="1989081" cy="1280128"/>
            </a:xfrm>
            <a:prstGeom prst="rect">
              <a:avLst/>
            </a:prstGeom>
            <a:noFill/>
            <a:ln>
              <a:noFill/>
            </a:ln>
          </p:spPr>
          <p:txBody>
            <a:bodyPr wrap="square" rtlCol="0">
              <a:spAutoFit/>
            </a:bodyPr>
            <a:lstStyle/>
            <a:p>
              <a:r>
                <a:rPr lang="en-US" altLang="zh-CN" sz="2939" dirty="0">
                  <a:solidFill>
                    <a:schemeClr val="bg1"/>
                  </a:solidFill>
                  <a:latin typeface="DFGothic-EB" panose="02010609010101010101" pitchFamily="1" charset="-128"/>
                  <a:ea typeface="DFGothic-EB" panose="02010609010101010101" pitchFamily="1" charset="-128"/>
                </a:rPr>
                <a:t>03</a:t>
              </a:r>
              <a:endParaRPr lang="zh-CN" altLang="en-US" sz="2939" dirty="0">
                <a:solidFill>
                  <a:schemeClr val="bg1"/>
                </a:solidFill>
              </a:endParaRPr>
            </a:p>
          </p:txBody>
        </p:sp>
      </p:grpSp>
      <p:grpSp>
        <p:nvGrpSpPr>
          <p:cNvPr id="20" name="组合 19">
            <a:extLst>
              <a:ext uri="{FF2B5EF4-FFF2-40B4-BE49-F238E27FC236}">
                <a16:creationId xmlns:a16="http://schemas.microsoft.com/office/drawing/2014/main" xmlns="" id="{5B3D6F4B-8614-48DC-99EB-D640301E343D}"/>
              </a:ext>
            </a:extLst>
          </p:cNvPr>
          <p:cNvGrpSpPr/>
          <p:nvPr/>
        </p:nvGrpSpPr>
        <p:grpSpPr>
          <a:xfrm>
            <a:off x="5495448" y="2406388"/>
            <a:ext cx="880418" cy="898888"/>
            <a:chOff x="14111087" y="6588075"/>
            <a:chExt cx="2112769" cy="2112769"/>
          </a:xfrm>
          <a:solidFill>
            <a:schemeClr val="tx2">
              <a:lumMod val="50000"/>
            </a:schemeClr>
          </a:solidFill>
        </p:grpSpPr>
        <p:sp>
          <p:nvSpPr>
            <p:cNvPr id="21" name="椭圆 20">
              <a:extLst>
                <a:ext uri="{FF2B5EF4-FFF2-40B4-BE49-F238E27FC236}">
                  <a16:creationId xmlns:a16="http://schemas.microsoft.com/office/drawing/2014/main" xmlns="" id="{500BA15A-274E-4951-92BB-03AB2AD1EF41}"/>
                </a:ext>
              </a:extLst>
            </p:cNvPr>
            <p:cNvSpPr/>
            <p:nvPr/>
          </p:nvSpPr>
          <p:spPr>
            <a:xfrm>
              <a:off x="14111087" y="6588075"/>
              <a:ext cx="2112769" cy="2112769"/>
            </a:xfrm>
            <a:prstGeom prst="ellipse">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p>
          </p:txBody>
        </p:sp>
        <p:sp>
          <p:nvSpPr>
            <p:cNvPr id="22" name="TextBox 27">
              <a:extLst>
                <a:ext uri="{FF2B5EF4-FFF2-40B4-BE49-F238E27FC236}">
                  <a16:creationId xmlns:a16="http://schemas.microsoft.com/office/drawing/2014/main" xmlns="" id="{33D44E70-43D5-4664-9080-AEDFE068672A}"/>
                </a:ext>
              </a:extLst>
            </p:cNvPr>
            <p:cNvSpPr txBox="1"/>
            <p:nvPr/>
          </p:nvSpPr>
          <p:spPr>
            <a:xfrm>
              <a:off x="14466879" y="7033180"/>
              <a:ext cx="1636297" cy="1280126"/>
            </a:xfrm>
            <a:prstGeom prst="rect">
              <a:avLst/>
            </a:prstGeom>
            <a:noFill/>
            <a:ln>
              <a:noFill/>
            </a:ln>
          </p:spPr>
          <p:txBody>
            <a:bodyPr wrap="square" rtlCol="0">
              <a:spAutoFit/>
            </a:bodyPr>
            <a:lstStyle/>
            <a:p>
              <a:r>
                <a:rPr lang="en-US" altLang="zh-CN" sz="2939" dirty="0">
                  <a:solidFill>
                    <a:schemeClr val="bg1"/>
                  </a:solidFill>
                  <a:latin typeface="DFGothic-EB" panose="02010609010101010101" pitchFamily="1" charset="-128"/>
                  <a:ea typeface="DFGothic-EB" panose="02010609010101010101" pitchFamily="1" charset="-128"/>
                </a:rPr>
                <a:t>02</a:t>
              </a:r>
              <a:endParaRPr lang="zh-CN" altLang="en-US" sz="2939" dirty="0">
                <a:solidFill>
                  <a:schemeClr val="bg1"/>
                </a:solidFill>
              </a:endParaRPr>
            </a:p>
          </p:txBody>
        </p:sp>
      </p:grpSp>
      <p:sp>
        <p:nvSpPr>
          <p:cNvPr id="24" name="TextBox 20">
            <a:extLst>
              <a:ext uri="{FF2B5EF4-FFF2-40B4-BE49-F238E27FC236}">
                <a16:creationId xmlns:a16="http://schemas.microsoft.com/office/drawing/2014/main" xmlns="" id="{93064D8A-D9FF-4501-BD7F-DAED84FEEADF}"/>
              </a:ext>
            </a:extLst>
          </p:cNvPr>
          <p:cNvSpPr txBox="1"/>
          <p:nvPr/>
        </p:nvSpPr>
        <p:spPr>
          <a:xfrm>
            <a:off x="907976" y="292746"/>
            <a:ext cx="2067957" cy="400110"/>
          </a:xfrm>
          <a:prstGeom prst="rect">
            <a:avLst/>
          </a:prstGeom>
          <a:noFill/>
        </p:spPr>
        <p:txBody>
          <a:bodyPr wrap="square" rtlCol="0">
            <a:spAutoFit/>
          </a:bodyPr>
          <a:lstStyle/>
          <a:p>
            <a:r>
              <a:rPr lang="zh-TW" altLang="en-US" sz="2000" dirty="0">
                <a:effectLst>
                  <a:outerShdw blurRad="38100" dist="38100" dir="2700000" algn="tl">
                    <a:srgbClr val="000000">
                      <a:alpha val="43137"/>
                    </a:srgbClr>
                  </a:outerShdw>
                </a:effectLst>
                <a:latin typeface="Adobe 仿宋 Std R" pitchFamily="18" charset="-128"/>
                <a:ea typeface="Adobe 仿宋 Std R" pitchFamily="18" charset="-128"/>
              </a:rPr>
              <a:t>專題主題</a:t>
            </a:r>
            <a:endParaRPr lang="zh-CN" altLang="en-US" sz="2400" dirty="0">
              <a:effectLst>
                <a:outerShdw blurRad="38100" dist="38100" dir="2700000" algn="tl">
                  <a:srgbClr val="000000">
                    <a:alpha val="43137"/>
                  </a:srgbClr>
                </a:outerShdw>
              </a:effectLst>
              <a:latin typeface="方正兰亭准黑_GBK" panose="02000000000000000000" pitchFamily="2" charset="-122"/>
              <a:ea typeface="方正兰亭准黑_GBK" panose="02000000000000000000" pitchFamily="2" charset="-122"/>
            </a:endParaRPr>
          </a:p>
        </p:txBody>
      </p:sp>
      <p:sp>
        <p:nvSpPr>
          <p:cNvPr id="25" name="矩形 24">
            <a:extLst>
              <a:ext uri="{FF2B5EF4-FFF2-40B4-BE49-F238E27FC236}">
                <a16:creationId xmlns:a16="http://schemas.microsoft.com/office/drawing/2014/main" xmlns="" id="{FC4FFEFA-AFD0-4E65-B968-7BE877F6CC89}"/>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gency FB" panose="020B0503020202020204" pitchFamily="34" charset="0"/>
              </a:rPr>
              <a:t>01</a:t>
            </a:r>
            <a:endParaRPr lang="zh-CN" altLang="en-US" sz="2400" dirty="0">
              <a:latin typeface="Agency FB" panose="020B0503020202020204" pitchFamily="34" charset="0"/>
            </a:endParaRPr>
          </a:p>
        </p:txBody>
      </p:sp>
      <p:cxnSp>
        <p:nvCxnSpPr>
          <p:cNvPr id="26" name="直接连接符 25">
            <a:extLst>
              <a:ext uri="{FF2B5EF4-FFF2-40B4-BE49-F238E27FC236}">
                <a16:creationId xmlns:a16="http://schemas.microsoft.com/office/drawing/2014/main" xmlns="" id="{383F92F6-8654-4F06-B58F-7E98367F3A5D}"/>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7" name="组合 26">
            <a:extLst>
              <a:ext uri="{FF2B5EF4-FFF2-40B4-BE49-F238E27FC236}">
                <a16:creationId xmlns:a16="http://schemas.microsoft.com/office/drawing/2014/main" xmlns="" id="{7E0E2F2E-B45D-42AB-966C-210D9C700EDC}"/>
              </a:ext>
            </a:extLst>
          </p:cNvPr>
          <p:cNvGrpSpPr/>
          <p:nvPr/>
        </p:nvGrpSpPr>
        <p:grpSpPr>
          <a:xfrm>
            <a:off x="6836829" y="219003"/>
            <a:ext cx="2812751" cy="584775"/>
            <a:chOff x="6836829" y="219003"/>
            <a:chExt cx="2812751" cy="584775"/>
          </a:xfrm>
        </p:grpSpPr>
        <p:sp>
          <p:nvSpPr>
            <p:cNvPr id="28" name="TextBox 20">
              <a:extLst>
                <a:ext uri="{FF2B5EF4-FFF2-40B4-BE49-F238E27FC236}">
                  <a16:creationId xmlns:a16="http://schemas.microsoft.com/office/drawing/2014/main" xmlns="" id="{30B1D025-EAF2-4CF9-AA42-1080D6F280A3}"/>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9" name="TextBox 20">
              <a:extLst>
                <a:ext uri="{FF2B5EF4-FFF2-40B4-BE49-F238E27FC236}">
                  <a16:creationId xmlns:a16="http://schemas.microsoft.com/office/drawing/2014/main" xmlns="" id="{05C2CDCA-300A-4D05-A5EC-53BBC6E2E728}"/>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30" name="TextBox 20">
              <a:extLst>
                <a:ext uri="{FF2B5EF4-FFF2-40B4-BE49-F238E27FC236}">
                  <a16:creationId xmlns:a16="http://schemas.microsoft.com/office/drawing/2014/main" xmlns="" id="{D9BD6D25-D093-4265-85CC-10C0760187BE}"/>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31" name="任意多边形: 形状 30">
            <a:extLst>
              <a:ext uri="{FF2B5EF4-FFF2-40B4-BE49-F238E27FC236}">
                <a16:creationId xmlns:a16="http://schemas.microsoft.com/office/drawing/2014/main" xmlns="" id="{E2B4518F-E08E-4228-9955-198339DDFCCA}"/>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36088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
                                            <p:tgtEl>
                                              <p:spTgt spid="31"/>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300"/>
                                            <p:tgtEl>
                                              <p:spTgt spid="26"/>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400" fill="hold"/>
                                            <p:tgtEl>
                                              <p:spTgt spid="25"/>
                                            </p:tgtEl>
                                            <p:attrNameLst>
                                              <p:attrName>ppt_x</p:attrName>
                                            </p:attrNameLst>
                                          </p:cBhvr>
                                          <p:tavLst>
                                            <p:tav tm="0">
                                              <p:val>
                                                <p:strVal val="0-#ppt_w/2"/>
                                              </p:val>
                                            </p:tav>
                                            <p:tav tm="100000">
                                              <p:val>
                                                <p:strVal val="#ppt_x"/>
                                              </p:val>
                                            </p:tav>
                                          </p:tavLst>
                                        </p:anim>
                                        <p:anim calcmode="lin" valueType="num">
                                          <p:cBhvr additive="base">
                                            <p:cTn id="15" dur="400" fill="hold"/>
                                            <p:tgtEl>
                                              <p:spTgt spid="25"/>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400" fill="hold"/>
                                            <p:tgtEl>
                                              <p:spTgt spid="24"/>
                                            </p:tgtEl>
                                            <p:attrNameLst>
                                              <p:attrName>ppt_x</p:attrName>
                                            </p:attrNameLst>
                                          </p:cBhvr>
                                          <p:tavLst>
                                            <p:tav tm="0">
                                              <p:val>
                                                <p:strVal val="0-#ppt_w/2"/>
                                              </p:val>
                                            </p:tav>
                                            <p:tav tm="100000">
                                              <p:val>
                                                <p:strVal val="#ppt_x"/>
                                              </p:val>
                                            </p:tav>
                                          </p:tavLst>
                                        </p:anim>
                                        <p:anim calcmode="lin" valueType="num">
                                          <p:cBhvr additive="base">
                                            <p:cTn id="20" dur="400" fill="hold"/>
                                            <p:tgtEl>
                                              <p:spTgt spid="24"/>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400"/>
                                            <p:tgtEl>
                                              <p:spTgt spid="27"/>
                                            </p:tgtEl>
                                          </p:cBhvr>
                                        </p:animEffect>
                                      </p:childTnLst>
                                    </p:cTn>
                                  </p:par>
                                </p:childTnLst>
                              </p:cTn>
                            </p:par>
                            <p:par>
                              <p:cTn id="24" fill="hold">
                                <p:stCondLst>
                                  <p:cond delay="940"/>
                                </p:stCondLst>
                                <p:childTnLst>
                                  <p:par>
                                    <p:cTn id="25" presetID="2" presetClass="entr" presetSubtype="8" fill="hold" nodeType="afterEffect" p14:presetBounceEnd="64000">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14:bounceEnd="64000">
                                          <p:cBhvr additive="base">
                                            <p:cTn id="27" dur="500" fill="hold"/>
                                            <p:tgtEl>
                                              <p:spTgt spid="8"/>
                                            </p:tgtEl>
                                            <p:attrNameLst>
                                              <p:attrName>ppt_x</p:attrName>
                                            </p:attrNameLst>
                                          </p:cBhvr>
                                          <p:tavLst>
                                            <p:tav tm="0">
                                              <p:val>
                                                <p:strVal val="0-#ppt_w/2"/>
                                              </p:val>
                                            </p:tav>
                                            <p:tav tm="100000">
                                              <p:val>
                                                <p:strVal val="#ppt_x"/>
                                              </p:val>
                                            </p:tav>
                                          </p:tavLst>
                                        </p:anim>
                                        <p:anim calcmode="lin" valueType="num" p14:bounceEnd="64000">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144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par>
                              <p:cTn id="33" fill="hold">
                                <p:stCondLst>
                                  <p:cond delay="1940"/>
                                </p:stCondLst>
                                <p:childTnLst>
                                  <p:par>
                                    <p:cTn id="34" presetID="53" presetClass="entr" presetSubtype="16"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2440"/>
                                </p:stCondLst>
                                <p:childTnLst>
                                  <p:par>
                                    <p:cTn id="50" presetID="14" presetClass="entr" presetSubtype="1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childTnLst>
                              </p:cTn>
                            </p:par>
                            <p:par>
                              <p:cTn id="53" fill="hold">
                                <p:stCondLst>
                                  <p:cond delay="2940"/>
                                </p:stCondLst>
                                <p:childTnLst>
                                  <p:par>
                                    <p:cTn id="54" presetID="14" presetClass="entr" presetSubtype="1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randombar(horizontal)">
                                          <p:cBhvr>
                                            <p:cTn id="56" dur="500"/>
                                            <p:tgtEl>
                                              <p:spTgt spid="12"/>
                                            </p:tgtEl>
                                          </p:cBhvr>
                                        </p:animEffect>
                                      </p:childTnLst>
                                    </p:cTn>
                                  </p:par>
                                </p:childTnLst>
                              </p:cTn>
                            </p:par>
                            <p:par>
                              <p:cTn id="57" fill="hold">
                                <p:stCondLst>
                                  <p:cond delay="3440"/>
                                </p:stCondLst>
                                <p:childTnLst>
                                  <p:par>
                                    <p:cTn id="58" presetID="14" presetClass="entr" presetSubtype="1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randombar(horizontal)">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4" grpId="0"/>
          <p:bldP spid="25" grpId="0" animBg="1"/>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
                                            <p:tgtEl>
                                              <p:spTgt spid="31"/>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300"/>
                                            <p:tgtEl>
                                              <p:spTgt spid="26"/>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400" fill="hold"/>
                                            <p:tgtEl>
                                              <p:spTgt spid="25"/>
                                            </p:tgtEl>
                                            <p:attrNameLst>
                                              <p:attrName>ppt_x</p:attrName>
                                            </p:attrNameLst>
                                          </p:cBhvr>
                                          <p:tavLst>
                                            <p:tav tm="0">
                                              <p:val>
                                                <p:strVal val="0-#ppt_w/2"/>
                                              </p:val>
                                            </p:tav>
                                            <p:tav tm="100000">
                                              <p:val>
                                                <p:strVal val="#ppt_x"/>
                                              </p:val>
                                            </p:tav>
                                          </p:tavLst>
                                        </p:anim>
                                        <p:anim calcmode="lin" valueType="num">
                                          <p:cBhvr additive="base">
                                            <p:cTn id="15" dur="400" fill="hold"/>
                                            <p:tgtEl>
                                              <p:spTgt spid="25"/>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400" fill="hold"/>
                                            <p:tgtEl>
                                              <p:spTgt spid="24"/>
                                            </p:tgtEl>
                                            <p:attrNameLst>
                                              <p:attrName>ppt_x</p:attrName>
                                            </p:attrNameLst>
                                          </p:cBhvr>
                                          <p:tavLst>
                                            <p:tav tm="0">
                                              <p:val>
                                                <p:strVal val="0-#ppt_w/2"/>
                                              </p:val>
                                            </p:tav>
                                            <p:tav tm="100000">
                                              <p:val>
                                                <p:strVal val="#ppt_x"/>
                                              </p:val>
                                            </p:tav>
                                          </p:tavLst>
                                        </p:anim>
                                        <p:anim calcmode="lin" valueType="num">
                                          <p:cBhvr additive="base">
                                            <p:cTn id="20" dur="400" fill="hold"/>
                                            <p:tgtEl>
                                              <p:spTgt spid="24"/>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400"/>
                                            <p:tgtEl>
                                              <p:spTgt spid="27"/>
                                            </p:tgtEl>
                                          </p:cBhvr>
                                        </p:animEffect>
                                      </p:childTnLst>
                                    </p:cTn>
                                  </p:par>
                                </p:childTnLst>
                              </p:cTn>
                            </p:par>
                            <p:par>
                              <p:cTn id="24" fill="hold">
                                <p:stCondLst>
                                  <p:cond delay="940"/>
                                </p:stCondLst>
                                <p:childTnLst>
                                  <p:par>
                                    <p:cTn id="25" presetID="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144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par>
                              <p:cTn id="33" fill="hold">
                                <p:stCondLst>
                                  <p:cond delay="1940"/>
                                </p:stCondLst>
                                <p:childTnLst>
                                  <p:par>
                                    <p:cTn id="34" presetID="53" presetClass="entr" presetSubtype="16"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2440"/>
                                </p:stCondLst>
                                <p:childTnLst>
                                  <p:par>
                                    <p:cTn id="50" presetID="14" presetClass="entr" presetSubtype="1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childTnLst>
                              </p:cTn>
                            </p:par>
                            <p:par>
                              <p:cTn id="53" fill="hold">
                                <p:stCondLst>
                                  <p:cond delay="2940"/>
                                </p:stCondLst>
                                <p:childTnLst>
                                  <p:par>
                                    <p:cTn id="54" presetID="14" presetClass="entr" presetSubtype="1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randombar(horizontal)">
                                          <p:cBhvr>
                                            <p:cTn id="56" dur="500"/>
                                            <p:tgtEl>
                                              <p:spTgt spid="12"/>
                                            </p:tgtEl>
                                          </p:cBhvr>
                                        </p:animEffect>
                                      </p:childTnLst>
                                    </p:cTn>
                                  </p:par>
                                </p:childTnLst>
                              </p:cTn>
                            </p:par>
                            <p:par>
                              <p:cTn id="57" fill="hold">
                                <p:stCondLst>
                                  <p:cond delay="3440"/>
                                </p:stCondLst>
                                <p:childTnLst>
                                  <p:par>
                                    <p:cTn id="58" presetID="14" presetClass="entr" presetSubtype="1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randombar(horizontal)">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4" grpId="0"/>
          <p:bldP spid="25" grpId="0" animBg="1"/>
          <p:bldP spid="31"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xmlns="" id="{37ED98C5-8349-489E-86EA-39225BB5C829}"/>
              </a:ext>
            </a:extLst>
          </p:cNvPr>
          <p:cNvSpPr/>
          <p:nvPr/>
        </p:nvSpPr>
        <p:spPr>
          <a:xfrm>
            <a:off x="4525323" y="1628739"/>
            <a:ext cx="1599124" cy="1600369"/>
          </a:xfrm>
          <a:prstGeom prst="diamond">
            <a:avLst/>
          </a:prstGeom>
          <a:solidFill>
            <a:srgbClr val="19B49B"/>
          </a:solidFill>
          <a:ln w="12700" cap="flat" cmpd="sng" algn="ctr">
            <a:noFill/>
            <a:prstDash val="solid"/>
            <a:miter lim="800000"/>
          </a:ln>
          <a:effectLst/>
        </p:spPr>
        <p:txBody>
          <a:bodyPr anchor="ctr"/>
          <a:lstStyle/>
          <a:p>
            <a:pPr algn="ctr">
              <a:defRPr/>
            </a:pPr>
            <a:endParaRPr lang="zh-CN" altLang="en-US" sz="1255" kern="0">
              <a:solidFill>
                <a:srgbClr val="405C78"/>
              </a:solidFill>
              <a:latin typeface="Arial" panose="020B0604020202020204" pitchFamily="34" charset="0"/>
              <a:ea typeface="微软雅黑" panose="020B0503020204020204" pitchFamily="34" charset="-122"/>
            </a:endParaRPr>
          </a:p>
        </p:txBody>
      </p:sp>
      <p:sp>
        <p:nvSpPr>
          <p:cNvPr id="3" name="菱形 2">
            <a:extLst>
              <a:ext uri="{FF2B5EF4-FFF2-40B4-BE49-F238E27FC236}">
                <a16:creationId xmlns:a16="http://schemas.microsoft.com/office/drawing/2014/main" xmlns="" id="{01F2D949-8E59-4AA1-ACEB-145A049C2AA8}"/>
              </a:ext>
            </a:extLst>
          </p:cNvPr>
          <p:cNvSpPr/>
          <p:nvPr/>
        </p:nvSpPr>
        <p:spPr>
          <a:xfrm>
            <a:off x="1169073" y="1835975"/>
            <a:ext cx="1339325" cy="1337769"/>
          </a:xfrm>
          <a:prstGeom prst="diamond">
            <a:avLst/>
          </a:prstGeom>
          <a:solidFill>
            <a:srgbClr val="19B49B"/>
          </a:solidFill>
          <a:ln w="12700" cap="flat" cmpd="sng" algn="ctr">
            <a:noFill/>
            <a:prstDash val="solid"/>
            <a:miter lim="800000"/>
          </a:ln>
          <a:effectLst/>
        </p:spPr>
        <p:txBody>
          <a:bodyPr anchor="ctr"/>
          <a:lstStyle/>
          <a:p>
            <a:pPr algn="ctr">
              <a:defRPr/>
            </a:pPr>
            <a:endParaRPr lang="zh-CN" altLang="en-US" sz="1255" kern="0">
              <a:solidFill>
                <a:srgbClr val="405C78"/>
              </a:solidFill>
              <a:latin typeface="Arial" panose="020B0604020202020204" pitchFamily="34" charset="0"/>
              <a:ea typeface="微软雅黑" panose="020B0503020204020204" pitchFamily="34" charset="-122"/>
            </a:endParaRPr>
          </a:p>
        </p:txBody>
      </p:sp>
      <p:sp>
        <p:nvSpPr>
          <p:cNvPr id="4" name="菱形 3">
            <a:extLst>
              <a:ext uri="{FF2B5EF4-FFF2-40B4-BE49-F238E27FC236}">
                <a16:creationId xmlns:a16="http://schemas.microsoft.com/office/drawing/2014/main" xmlns="" id="{9EE049A5-9349-4F46-9E71-CB37A2EFD841}"/>
              </a:ext>
            </a:extLst>
          </p:cNvPr>
          <p:cNvSpPr/>
          <p:nvPr/>
        </p:nvSpPr>
        <p:spPr>
          <a:xfrm>
            <a:off x="2831950" y="1841142"/>
            <a:ext cx="1337769" cy="1337769"/>
          </a:xfrm>
          <a:prstGeom prst="diamond">
            <a:avLst/>
          </a:prstGeom>
          <a:solidFill>
            <a:srgbClr val="959AA2"/>
          </a:solidFill>
          <a:ln w="12700" cap="flat" cmpd="sng" algn="ctr">
            <a:noFill/>
            <a:prstDash val="solid"/>
            <a:miter lim="800000"/>
          </a:ln>
          <a:effectLst/>
        </p:spPr>
        <p:txBody>
          <a:bodyPr anchor="ctr"/>
          <a:lstStyle/>
          <a:p>
            <a:pPr algn="ctr">
              <a:defRPr/>
            </a:pPr>
            <a:endParaRPr lang="zh-CN" altLang="en-US" sz="1255" kern="0">
              <a:solidFill>
                <a:srgbClr val="405C78"/>
              </a:solidFill>
              <a:latin typeface="Arial" panose="020B0604020202020204" pitchFamily="34" charset="0"/>
              <a:ea typeface="微软雅黑" panose="020B0503020204020204" pitchFamily="34" charset="-122"/>
            </a:endParaRPr>
          </a:p>
        </p:txBody>
      </p:sp>
      <p:sp>
        <p:nvSpPr>
          <p:cNvPr id="6" name="菱形 5">
            <a:extLst>
              <a:ext uri="{FF2B5EF4-FFF2-40B4-BE49-F238E27FC236}">
                <a16:creationId xmlns:a16="http://schemas.microsoft.com/office/drawing/2014/main" xmlns="" id="{8DE7F9E6-50D0-4952-A67E-2EDF85AB31EF}"/>
              </a:ext>
            </a:extLst>
          </p:cNvPr>
          <p:cNvSpPr/>
          <p:nvPr/>
        </p:nvSpPr>
        <p:spPr>
          <a:xfrm>
            <a:off x="6474459" y="1835975"/>
            <a:ext cx="1339324" cy="1337769"/>
          </a:xfrm>
          <a:prstGeom prst="diamond">
            <a:avLst/>
          </a:prstGeom>
          <a:solidFill>
            <a:srgbClr val="959AA2"/>
          </a:solidFill>
          <a:ln w="12700" cap="flat" cmpd="sng" algn="ctr">
            <a:noFill/>
            <a:prstDash val="solid"/>
            <a:miter lim="800000"/>
          </a:ln>
          <a:effectLst/>
        </p:spPr>
        <p:txBody>
          <a:bodyPr anchor="ctr"/>
          <a:lstStyle/>
          <a:p>
            <a:pPr algn="ctr">
              <a:defRPr/>
            </a:pPr>
            <a:endParaRPr lang="zh-CN" altLang="en-US" sz="1255" kern="0">
              <a:solidFill>
                <a:srgbClr val="405C78"/>
              </a:solidFill>
              <a:latin typeface="Arial" panose="020B0604020202020204" pitchFamily="34" charset="0"/>
              <a:ea typeface="微软雅黑" panose="020B0503020204020204" pitchFamily="34" charset="-122"/>
            </a:endParaRPr>
          </a:p>
        </p:txBody>
      </p:sp>
      <p:sp>
        <p:nvSpPr>
          <p:cNvPr id="7" name="菱形 6">
            <a:extLst>
              <a:ext uri="{FF2B5EF4-FFF2-40B4-BE49-F238E27FC236}">
                <a16:creationId xmlns:a16="http://schemas.microsoft.com/office/drawing/2014/main" xmlns="" id="{6A53C662-4DE0-4F02-B5B8-A6025F154562}"/>
              </a:ext>
            </a:extLst>
          </p:cNvPr>
          <p:cNvSpPr/>
          <p:nvPr/>
        </p:nvSpPr>
        <p:spPr>
          <a:xfrm>
            <a:off x="2433173" y="2550748"/>
            <a:ext cx="510219" cy="508663"/>
          </a:xfrm>
          <a:prstGeom prst="diamond">
            <a:avLst/>
          </a:prstGeom>
          <a:solidFill>
            <a:srgbClr val="19B49B"/>
          </a:solidFill>
          <a:ln w="12700" cap="flat" cmpd="sng" algn="ctr">
            <a:noFill/>
            <a:prstDash val="solid"/>
            <a:miter lim="800000"/>
          </a:ln>
          <a:effectLst/>
        </p:spPr>
        <p:txBody>
          <a:bodyPr anchor="ctr"/>
          <a:lstStyle/>
          <a:p>
            <a:pPr algn="ctr">
              <a:defRPr/>
            </a:pPr>
            <a:endParaRPr lang="zh-CN" altLang="en-US" sz="1255" kern="0">
              <a:solidFill>
                <a:srgbClr val="405C78"/>
              </a:solidFill>
              <a:latin typeface="Arial" panose="020B0604020202020204" pitchFamily="34" charset="0"/>
              <a:ea typeface="微软雅黑" panose="020B0503020204020204" pitchFamily="34" charset="-122"/>
            </a:endParaRPr>
          </a:p>
        </p:txBody>
      </p:sp>
      <p:sp>
        <p:nvSpPr>
          <p:cNvPr id="8" name="菱形 7">
            <a:extLst>
              <a:ext uri="{FF2B5EF4-FFF2-40B4-BE49-F238E27FC236}">
                <a16:creationId xmlns:a16="http://schemas.microsoft.com/office/drawing/2014/main" xmlns="" id="{3B0373F3-CE06-48B7-B3F0-9CA6F5D3335C}"/>
              </a:ext>
            </a:extLst>
          </p:cNvPr>
          <p:cNvSpPr/>
          <p:nvPr/>
        </p:nvSpPr>
        <p:spPr>
          <a:xfrm>
            <a:off x="4019029" y="1949529"/>
            <a:ext cx="510219" cy="510219"/>
          </a:xfrm>
          <a:prstGeom prst="diamond">
            <a:avLst/>
          </a:prstGeom>
          <a:solidFill>
            <a:srgbClr val="19B49B"/>
          </a:solidFill>
          <a:ln w="12700" cap="flat" cmpd="sng" algn="ctr">
            <a:noFill/>
            <a:prstDash val="solid"/>
            <a:miter lim="800000"/>
          </a:ln>
          <a:effectLst/>
        </p:spPr>
        <p:txBody>
          <a:bodyPr anchor="ctr"/>
          <a:lstStyle/>
          <a:p>
            <a:pPr algn="ctr">
              <a:defRPr/>
            </a:pPr>
            <a:endParaRPr lang="zh-CN" altLang="en-US" sz="1255" kern="0">
              <a:solidFill>
                <a:srgbClr val="405C78"/>
              </a:solidFill>
              <a:latin typeface="Arial" panose="020B0604020202020204" pitchFamily="34" charset="0"/>
              <a:ea typeface="微软雅黑" panose="020B0503020204020204" pitchFamily="34" charset="-122"/>
            </a:endParaRPr>
          </a:p>
        </p:txBody>
      </p:sp>
      <p:sp>
        <p:nvSpPr>
          <p:cNvPr id="9" name="菱形 8">
            <a:extLst>
              <a:ext uri="{FF2B5EF4-FFF2-40B4-BE49-F238E27FC236}">
                <a16:creationId xmlns:a16="http://schemas.microsoft.com/office/drawing/2014/main" xmlns="" id="{E23EDEDA-1050-4DEA-99BD-0FC9760A903C}"/>
              </a:ext>
            </a:extLst>
          </p:cNvPr>
          <p:cNvSpPr/>
          <p:nvPr/>
        </p:nvSpPr>
        <p:spPr>
          <a:xfrm>
            <a:off x="5964240" y="2481219"/>
            <a:ext cx="510219" cy="508663"/>
          </a:xfrm>
          <a:prstGeom prst="diamond">
            <a:avLst/>
          </a:prstGeom>
          <a:solidFill>
            <a:srgbClr val="959AA2"/>
          </a:solidFill>
          <a:ln w="12700" cap="flat" cmpd="sng" algn="ctr">
            <a:noFill/>
            <a:prstDash val="solid"/>
            <a:miter lim="800000"/>
          </a:ln>
          <a:effectLst/>
        </p:spPr>
        <p:txBody>
          <a:bodyPr anchor="ctr"/>
          <a:lstStyle/>
          <a:p>
            <a:pPr algn="ctr">
              <a:defRPr/>
            </a:pPr>
            <a:endParaRPr lang="zh-CN" altLang="en-US" sz="1255" kern="0">
              <a:solidFill>
                <a:srgbClr val="405C78"/>
              </a:solidFill>
              <a:latin typeface="Arial" panose="020B0604020202020204" pitchFamily="34" charset="0"/>
              <a:ea typeface="微软雅黑" panose="020B0503020204020204" pitchFamily="34" charset="-122"/>
            </a:endParaRPr>
          </a:p>
        </p:txBody>
      </p:sp>
      <p:sp>
        <p:nvSpPr>
          <p:cNvPr id="11" name="KSO_Shape">
            <a:extLst>
              <a:ext uri="{FF2B5EF4-FFF2-40B4-BE49-F238E27FC236}">
                <a16:creationId xmlns:a16="http://schemas.microsoft.com/office/drawing/2014/main" xmlns="" id="{29D93DAE-33A1-4EF3-A054-DBB5927CDF22}"/>
              </a:ext>
            </a:extLst>
          </p:cNvPr>
          <p:cNvSpPr>
            <a:spLocks/>
          </p:cNvSpPr>
          <p:nvPr/>
        </p:nvSpPr>
        <p:spPr bwMode="auto">
          <a:xfrm>
            <a:off x="1590625" y="2212417"/>
            <a:ext cx="578663" cy="524219"/>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255" kern="0">
              <a:solidFill>
                <a:srgbClr val="405C78"/>
              </a:solidFill>
              <a:latin typeface="Arial" panose="020B0604020202020204" pitchFamily="34" charset="0"/>
              <a:ea typeface="微软雅黑" panose="020B0503020204020204" pitchFamily="34" charset="-122"/>
            </a:endParaRPr>
          </a:p>
        </p:txBody>
      </p:sp>
      <p:sp>
        <p:nvSpPr>
          <p:cNvPr id="12" name="KSO_Shape">
            <a:extLst>
              <a:ext uri="{FF2B5EF4-FFF2-40B4-BE49-F238E27FC236}">
                <a16:creationId xmlns:a16="http://schemas.microsoft.com/office/drawing/2014/main" xmlns="" id="{D959F79D-F71F-4498-9719-2E98B713EAB3}"/>
              </a:ext>
            </a:extLst>
          </p:cNvPr>
          <p:cNvSpPr>
            <a:spLocks/>
          </p:cNvSpPr>
          <p:nvPr/>
        </p:nvSpPr>
        <p:spPr bwMode="auto">
          <a:xfrm>
            <a:off x="3312613" y="2253361"/>
            <a:ext cx="376442" cy="513330"/>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255" kern="0">
              <a:solidFill>
                <a:srgbClr val="405C78"/>
              </a:solidFill>
              <a:latin typeface="Arial" panose="020B0604020202020204" pitchFamily="34" charset="0"/>
              <a:ea typeface="微软雅黑" panose="020B0503020204020204" pitchFamily="34" charset="-122"/>
            </a:endParaRPr>
          </a:p>
        </p:txBody>
      </p:sp>
      <p:sp>
        <p:nvSpPr>
          <p:cNvPr id="13" name="KSO_Shape">
            <a:extLst>
              <a:ext uri="{FF2B5EF4-FFF2-40B4-BE49-F238E27FC236}">
                <a16:creationId xmlns:a16="http://schemas.microsoft.com/office/drawing/2014/main" xmlns="" id="{293409F8-1F91-4411-AF7F-18320DDB4FEE}"/>
              </a:ext>
            </a:extLst>
          </p:cNvPr>
          <p:cNvSpPr>
            <a:spLocks/>
          </p:cNvSpPr>
          <p:nvPr/>
        </p:nvSpPr>
        <p:spPr bwMode="auto">
          <a:xfrm>
            <a:off x="5024665" y="2151416"/>
            <a:ext cx="600440" cy="600440"/>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255" kern="0">
              <a:solidFill>
                <a:srgbClr val="405C78"/>
              </a:solidFill>
              <a:latin typeface="Arial" panose="020B0604020202020204" pitchFamily="34" charset="0"/>
              <a:ea typeface="微软雅黑" panose="020B0503020204020204" pitchFamily="34" charset="-122"/>
            </a:endParaRPr>
          </a:p>
        </p:txBody>
      </p:sp>
      <p:sp>
        <p:nvSpPr>
          <p:cNvPr id="15" name="KSO_Shape">
            <a:extLst>
              <a:ext uri="{FF2B5EF4-FFF2-40B4-BE49-F238E27FC236}">
                <a16:creationId xmlns:a16="http://schemas.microsoft.com/office/drawing/2014/main" xmlns="" id="{83F35E67-F271-4F9E-B5BB-AB3D7E4DD640}"/>
              </a:ext>
            </a:extLst>
          </p:cNvPr>
          <p:cNvSpPr/>
          <p:nvPr/>
        </p:nvSpPr>
        <p:spPr>
          <a:xfrm>
            <a:off x="6941121" y="2311972"/>
            <a:ext cx="404442" cy="387331"/>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a:defRPr/>
            </a:pPr>
            <a:endParaRPr lang="zh-CN" altLang="en-US" sz="1255" kern="0">
              <a:solidFill>
                <a:srgbClr val="405C78"/>
              </a:solidFill>
              <a:latin typeface="Arial" panose="020B0604020202020204" pitchFamily="34" charset="0"/>
              <a:ea typeface="微软雅黑" panose="020B0503020204020204" pitchFamily="34" charset="-122"/>
            </a:endParaRPr>
          </a:p>
        </p:txBody>
      </p:sp>
      <p:sp>
        <p:nvSpPr>
          <p:cNvPr id="16" name="TextBox 72">
            <a:extLst>
              <a:ext uri="{FF2B5EF4-FFF2-40B4-BE49-F238E27FC236}">
                <a16:creationId xmlns:a16="http://schemas.microsoft.com/office/drawing/2014/main" xmlns="" id="{CE5856B1-262E-4D66-A856-6975F1AE7BBB}"/>
              </a:ext>
            </a:extLst>
          </p:cNvPr>
          <p:cNvSpPr txBox="1"/>
          <p:nvPr/>
        </p:nvSpPr>
        <p:spPr>
          <a:xfrm>
            <a:off x="1132816" y="3423805"/>
            <a:ext cx="1300357" cy="306879"/>
          </a:xfrm>
          <a:prstGeom prst="rect">
            <a:avLst/>
          </a:prstGeom>
          <a:noFill/>
        </p:spPr>
        <p:txBody>
          <a:bodyPr wrap="none" rtlCol="0">
            <a:spAutoFit/>
          </a:bodyPr>
          <a:lstStyle/>
          <a:p>
            <a:pPr>
              <a:defRPr/>
            </a:pPr>
            <a:r>
              <a:rPr lang="zh-TW" altLang="en-US" sz="1394" dirty="0">
                <a:solidFill>
                  <a:schemeClr val="tx1">
                    <a:lumMod val="65000"/>
                    <a:lumOff val="35000"/>
                  </a:schemeClr>
                </a:solidFill>
                <a:latin typeface="Arial" panose="020B0604020202020204" pitchFamily="34" charset="0"/>
                <a:ea typeface="微软雅黑" panose="020B0503020204020204" pitchFamily="34" charset="-122"/>
              </a:rPr>
              <a:t>傳統店家沒落</a:t>
            </a:r>
          </a:p>
        </p:txBody>
      </p:sp>
      <p:sp>
        <p:nvSpPr>
          <p:cNvPr id="17" name="TextBox 73">
            <a:extLst>
              <a:ext uri="{FF2B5EF4-FFF2-40B4-BE49-F238E27FC236}">
                <a16:creationId xmlns:a16="http://schemas.microsoft.com/office/drawing/2014/main" xmlns="" id="{F9DB6DC0-22AB-41AE-916C-4C44F27C1B74}"/>
              </a:ext>
            </a:extLst>
          </p:cNvPr>
          <p:cNvSpPr txBox="1"/>
          <p:nvPr/>
        </p:nvSpPr>
        <p:spPr>
          <a:xfrm>
            <a:off x="1132816" y="3717065"/>
            <a:ext cx="1585769" cy="716928"/>
          </a:xfrm>
          <a:prstGeom prst="rect">
            <a:avLst/>
          </a:prstGeom>
          <a:noFill/>
        </p:spPr>
        <p:txBody>
          <a:bodyPr wrap="square" rtlCol="0">
            <a:spAutoFit/>
          </a:bodyPr>
          <a:lstStyle/>
          <a:p>
            <a:pPr>
              <a:lnSpc>
                <a:spcPct val="130000"/>
              </a:lnSpc>
            </a:pPr>
            <a:r>
              <a:rPr lang="zh-TW" altLang="en-US" sz="800" dirty="0">
                <a:solidFill>
                  <a:schemeClr val="bg1">
                    <a:lumMod val="50000"/>
                  </a:schemeClr>
                </a:solidFill>
                <a:latin typeface="微软雅黑" pitchFamily="34" charset="-122"/>
                <a:ea typeface="微软雅黑" pitchFamily="34" charset="-122"/>
              </a:rPr>
              <a:t>在</a:t>
            </a:r>
            <a:r>
              <a:rPr lang="en-US" altLang="zh-TW" sz="800" dirty="0">
                <a:solidFill>
                  <a:schemeClr val="bg1">
                    <a:lumMod val="50000"/>
                  </a:schemeClr>
                </a:solidFill>
                <a:latin typeface="微软雅黑" pitchFamily="34" charset="-122"/>
                <a:ea typeface="微软雅黑" pitchFamily="34" charset="-122"/>
              </a:rPr>
              <a:t>24</a:t>
            </a:r>
            <a:r>
              <a:rPr lang="zh-TW" altLang="en-US" sz="800" dirty="0">
                <a:solidFill>
                  <a:schemeClr val="bg1">
                    <a:lumMod val="50000"/>
                  </a:schemeClr>
                </a:solidFill>
                <a:latin typeface="微软雅黑" pitchFamily="34" charset="-122"/>
                <a:ea typeface="微软雅黑" pitchFamily="34" charset="-122"/>
              </a:rPr>
              <a:t>小時營業和電子化管理商品的店家，如雨後春筍般急速成長之情況下，傳統店家完全沒有競爭力，只能退場</a:t>
            </a:r>
          </a:p>
        </p:txBody>
      </p:sp>
      <p:sp>
        <p:nvSpPr>
          <p:cNvPr id="18" name="TextBox 72">
            <a:extLst>
              <a:ext uri="{FF2B5EF4-FFF2-40B4-BE49-F238E27FC236}">
                <a16:creationId xmlns:a16="http://schemas.microsoft.com/office/drawing/2014/main" xmlns="" id="{734C095E-5455-4D47-9AB0-F307E55F7FCB}"/>
              </a:ext>
            </a:extLst>
          </p:cNvPr>
          <p:cNvSpPr txBox="1"/>
          <p:nvPr/>
        </p:nvSpPr>
        <p:spPr>
          <a:xfrm>
            <a:off x="2877695" y="3423805"/>
            <a:ext cx="1082348" cy="306879"/>
          </a:xfrm>
          <a:prstGeom prst="rect">
            <a:avLst/>
          </a:prstGeom>
          <a:noFill/>
        </p:spPr>
        <p:txBody>
          <a:bodyPr wrap="none" rtlCol="0">
            <a:spAutoFit/>
          </a:bodyPr>
          <a:lstStyle/>
          <a:p>
            <a:pPr>
              <a:defRPr/>
            </a:pPr>
            <a:r>
              <a:rPr lang="zh-TW" altLang="en-US" sz="1394" dirty="0">
                <a:solidFill>
                  <a:schemeClr val="tx1">
                    <a:lumMod val="65000"/>
                    <a:lumOff val="35000"/>
                  </a:schemeClr>
                </a:solidFill>
                <a:latin typeface="Arial" panose="020B0604020202020204" pitchFamily="34" charset="0"/>
                <a:ea typeface="微软雅黑" panose="020B0503020204020204" pitchFamily="34" charset="-122"/>
              </a:rPr>
              <a:t>銷售新媒介</a:t>
            </a:r>
          </a:p>
        </p:txBody>
      </p:sp>
      <p:sp>
        <p:nvSpPr>
          <p:cNvPr id="19" name="TextBox 73">
            <a:extLst>
              <a:ext uri="{FF2B5EF4-FFF2-40B4-BE49-F238E27FC236}">
                <a16:creationId xmlns:a16="http://schemas.microsoft.com/office/drawing/2014/main" xmlns="" id="{7AF8258E-84B3-41E7-A65E-AA00038C03F2}"/>
              </a:ext>
            </a:extLst>
          </p:cNvPr>
          <p:cNvSpPr txBox="1"/>
          <p:nvPr/>
        </p:nvSpPr>
        <p:spPr>
          <a:xfrm>
            <a:off x="2877695" y="3717065"/>
            <a:ext cx="1585769" cy="556691"/>
          </a:xfrm>
          <a:prstGeom prst="rect">
            <a:avLst/>
          </a:prstGeom>
          <a:noFill/>
        </p:spPr>
        <p:txBody>
          <a:bodyPr wrap="square" rtlCol="0">
            <a:spAutoFit/>
          </a:bodyPr>
          <a:lstStyle/>
          <a:p>
            <a:pPr>
              <a:lnSpc>
                <a:spcPct val="130000"/>
              </a:lnSpc>
            </a:pPr>
            <a:r>
              <a:rPr lang="zh-TW" altLang="en-US" sz="800" dirty="0">
                <a:solidFill>
                  <a:schemeClr val="bg1">
                    <a:lumMod val="50000"/>
                  </a:schemeClr>
                </a:solidFill>
                <a:latin typeface="微软雅黑" pitchFamily="34" charset="-122"/>
                <a:ea typeface="微软雅黑" pitchFamily="34" charset="-122"/>
              </a:rPr>
              <a:t>網路的普及率和手機的擁有率都大幅成長，因此，應該善用這些工具來擴充客群 </a:t>
            </a:r>
          </a:p>
        </p:txBody>
      </p:sp>
      <p:sp>
        <p:nvSpPr>
          <p:cNvPr id="20" name="TextBox 72">
            <a:extLst>
              <a:ext uri="{FF2B5EF4-FFF2-40B4-BE49-F238E27FC236}">
                <a16:creationId xmlns:a16="http://schemas.microsoft.com/office/drawing/2014/main" xmlns="" id="{85A0BEF0-8C0F-44C9-BA21-4B1B12AEABA6}"/>
              </a:ext>
            </a:extLst>
          </p:cNvPr>
          <p:cNvSpPr txBox="1"/>
          <p:nvPr/>
        </p:nvSpPr>
        <p:spPr>
          <a:xfrm>
            <a:off x="4604175" y="3423805"/>
            <a:ext cx="1441420" cy="306879"/>
          </a:xfrm>
          <a:prstGeom prst="rect">
            <a:avLst/>
          </a:prstGeom>
          <a:noFill/>
        </p:spPr>
        <p:txBody>
          <a:bodyPr wrap="none" rtlCol="0">
            <a:spAutoFit/>
          </a:bodyPr>
          <a:lstStyle/>
          <a:p>
            <a:pPr>
              <a:defRPr/>
            </a:pPr>
            <a:r>
              <a:rPr lang="zh-TW" altLang="en-US" sz="1394" dirty="0">
                <a:solidFill>
                  <a:schemeClr val="tx1">
                    <a:lumMod val="65000"/>
                    <a:lumOff val="35000"/>
                  </a:schemeClr>
                </a:solidFill>
                <a:latin typeface="Arial" panose="020B0604020202020204" pitchFamily="34" charset="0"/>
                <a:ea typeface="微软雅黑" panose="020B0503020204020204" pitchFamily="34" charset="-122"/>
              </a:rPr>
              <a:t>新型態商業崛起</a:t>
            </a:r>
          </a:p>
        </p:txBody>
      </p:sp>
      <p:sp>
        <p:nvSpPr>
          <p:cNvPr id="21" name="TextBox 73">
            <a:extLst>
              <a:ext uri="{FF2B5EF4-FFF2-40B4-BE49-F238E27FC236}">
                <a16:creationId xmlns:a16="http://schemas.microsoft.com/office/drawing/2014/main" xmlns="" id="{F7CDDAF6-3191-4785-8894-4AC48C4DA614}"/>
              </a:ext>
            </a:extLst>
          </p:cNvPr>
          <p:cNvSpPr txBox="1"/>
          <p:nvPr/>
        </p:nvSpPr>
        <p:spPr>
          <a:xfrm>
            <a:off x="4604175" y="3717065"/>
            <a:ext cx="1585769" cy="556691"/>
          </a:xfrm>
          <a:prstGeom prst="rect">
            <a:avLst/>
          </a:prstGeom>
          <a:noFill/>
        </p:spPr>
        <p:txBody>
          <a:bodyPr wrap="square" rtlCol="0">
            <a:spAutoFit/>
          </a:bodyPr>
          <a:lstStyle/>
          <a:p>
            <a:pPr>
              <a:lnSpc>
                <a:spcPct val="130000"/>
              </a:lnSpc>
            </a:pPr>
            <a:r>
              <a:rPr lang="zh-TW" altLang="en-US" sz="800" dirty="0">
                <a:solidFill>
                  <a:schemeClr val="bg1">
                    <a:lumMod val="50000"/>
                  </a:schemeClr>
                </a:solidFill>
                <a:latin typeface="微软雅黑" pitchFamily="34" charset="-122"/>
                <a:ea typeface="微软雅黑" pitchFamily="34" charset="-122"/>
              </a:rPr>
              <a:t>近年來，許多企業決定由商業網頁，來經營能夠</a:t>
            </a:r>
            <a:r>
              <a:rPr lang="en-US" altLang="zh-TW" sz="800" dirty="0">
                <a:solidFill>
                  <a:schemeClr val="bg1">
                    <a:lumMod val="50000"/>
                  </a:schemeClr>
                </a:solidFill>
                <a:latin typeface="微软雅黑" pitchFamily="34" charset="-122"/>
                <a:ea typeface="微软雅黑" pitchFamily="34" charset="-122"/>
              </a:rPr>
              <a:t>24</a:t>
            </a:r>
            <a:r>
              <a:rPr lang="zh-TW" altLang="en-US" sz="800" dirty="0">
                <a:solidFill>
                  <a:schemeClr val="bg1">
                    <a:lumMod val="50000"/>
                  </a:schemeClr>
                </a:solidFill>
                <a:latin typeface="微软雅黑" pitchFamily="34" charset="-122"/>
                <a:ea typeface="微软雅黑" pitchFamily="34" charset="-122"/>
              </a:rPr>
              <a:t>小時營業，且可省下租金的線上購物</a:t>
            </a:r>
          </a:p>
        </p:txBody>
      </p:sp>
      <p:sp>
        <p:nvSpPr>
          <p:cNvPr id="24" name="TextBox 72">
            <a:extLst>
              <a:ext uri="{FF2B5EF4-FFF2-40B4-BE49-F238E27FC236}">
                <a16:creationId xmlns:a16="http://schemas.microsoft.com/office/drawing/2014/main" xmlns="" id="{D1A15569-EC2F-4736-9822-26EEA227450B}"/>
              </a:ext>
            </a:extLst>
          </p:cNvPr>
          <p:cNvSpPr txBox="1"/>
          <p:nvPr/>
        </p:nvSpPr>
        <p:spPr>
          <a:xfrm>
            <a:off x="6773990" y="3427941"/>
            <a:ext cx="814454" cy="306879"/>
          </a:xfrm>
          <a:prstGeom prst="rect">
            <a:avLst/>
          </a:prstGeom>
          <a:noFill/>
        </p:spPr>
        <p:txBody>
          <a:bodyPr wrap="none" rtlCol="0">
            <a:spAutoFit/>
          </a:bodyPr>
          <a:lstStyle/>
          <a:p>
            <a:pPr>
              <a:defRPr/>
            </a:pPr>
            <a:r>
              <a:rPr lang="en-US" altLang="zh-CN" sz="1394" dirty="0">
                <a:solidFill>
                  <a:schemeClr val="tx1">
                    <a:lumMod val="65000"/>
                    <a:lumOff val="35000"/>
                  </a:schemeClr>
                </a:solidFill>
                <a:latin typeface="Arial" panose="020B0604020202020204" pitchFamily="34" charset="0"/>
                <a:ea typeface="微软雅黑" panose="020B0503020204020204" pitchFamily="34" charset="-122"/>
              </a:rPr>
              <a:t>HTML 5</a:t>
            </a:r>
          </a:p>
        </p:txBody>
      </p:sp>
      <p:sp>
        <p:nvSpPr>
          <p:cNvPr id="25" name="TextBox 73">
            <a:extLst>
              <a:ext uri="{FF2B5EF4-FFF2-40B4-BE49-F238E27FC236}">
                <a16:creationId xmlns:a16="http://schemas.microsoft.com/office/drawing/2014/main" xmlns="" id="{8AB31232-BB1B-435C-ABFD-2611659412D7}"/>
              </a:ext>
            </a:extLst>
          </p:cNvPr>
          <p:cNvSpPr txBox="1"/>
          <p:nvPr/>
        </p:nvSpPr>
        <p:spPr>
          <a:xfrm>
            <a:off x="6773990" y="3717065"/>
            <a:ext cx="1585769" cy="716928"/>
          </a:xfrm>
          <a:prstGeom prst="rect">
            <a:avLst/>
          </a:prstGeom>
          <a:noFill/>
        </p:spPr>
        <p:txBody>
          <a:bodyPr wrap="square" rtlCol="0">
            <a:spAutoFit/>
          </a:bodyPr>
          <a:lstStyle/>
          <a:p>
            <a:pPr>
              <a:lnSpc>
                <a:spcPct val="130000"/>
              </a:lnSpc>
            </a:pPr>
            <a:r>
              <a:rPr lang="zh-TW" altLang="en-US" sz="800" dirty="0">
                <a:solidFill>
                  <a:schemeClr val="bg1">
                    <a:lumMod val="50000"/>
                  </a:schemeClr>
                </a:solidFill>
                <a:latin typeface="微软雅黑" pitchFamily="34" charset="-122"/>
                <a:ea typeface="微软雅黑" pitchFamily="34" charset="-122"/>
              </a:rPr>
              <a:t>能夠減少網頁瀏覽器對於外掛程式的需求，例如：</a:t>
            </a:r>
            <a:r>
              <a:rPr lang="en-US" altLang="zh-TW" sz="800" dirty="0">
                <a:solidFill>
                  <a:schemeClr val="bg1">
                    <a:lumMod val="50000"/>
                  </a:schemeClr>
                </a:solidFill>
                <a:latin typeface="微软雅黑" pitchFamily="34" charset="-122"/>
                <a:ea typeface="微软雅黑" pitchFamily="34" charset="-122"/>
              </a:rPr>
              <a:t>Adobe Flash</a:t>
            </a:r>
            <a:r>
              <a:rPr lang="zh-TW" altLang="en-US" sz="800" dirty="0">
                <a:solidFill>
                  <a:schemeClr val="bg1">
                    <a:lumMod val="50000"/>
                  </a:schemeClr>
                </a:solidFill>
                <a:latin typeface="微软雅黑" pitchFamily="34" charset="-122"/>
                <a:ea typeface="微软雅黑" pitchFamily="34" charset="-122"/>
              </a:rPr>
              <a:t>，並且提供更多能有效加強網路應用的標準集</a:t>
            </a:r>
          </a:p>
        </p:txBody>
      </p:sp>
      <p:sp>
        <p:nvSpPr>
          <p:cNvPr id="26" name="TextBox 20">
            <a:extLst>
              <a:ext uri="{FF2B5EF4-FFF2-40B4-BE49-F238E27FC236}">
                <a16:creationId xmlns:a16="http://schemas.microsoft.com/office/drawing/2014/main" xmlns="" id="{D38604F7-CCD4-4FAC-9913-3284EFE570C5}"/>
              </a:ext>
            </a:extLst>
          </p:cNvPr>
          <p:cNvSpPr txBox="1"/>
          <p:nvPr/>
        </p:nvSpPr>
        <p:spPr>
          <a:xfrm>
            <a:off x="907976" y="292746"/>
            <a:ext cx="2888520" cy="400110"/>
          </a:xfrm>
          <a:prstGeom prst="rect">
            <a:avLst/>
          </a:prstGeom>
          <a:noFill/>
        </p:spPr>
        <p:txBody>
          <a:bodyPr wrap="square" rtlCol="0">
            <a:spAutoFit/>
          </a:bodyPr>
          <a:lstStyle/>
          <a:p>
            <a:r>
              <a:rPr lang="zh-TW" altLang="en-US" sz="2000" dirty="0">
                <a:effectLst>
                  <a:outerShdw blurRad="38100" dist="38100" dir="2700000" algn="tl">
                    <a:srgbClr val="000000">
                      <a:alpha val="43137"/>
                    </a:srgbClr>
                  </a:outerShdw>
                </a:effectLst>
                <a:latin typeface="Adobe 仿宋 Std R" pitchFamily="18" charset="-128"/>
                <a:ea typeface="Adobe 仿宋 Std R" pitchFamily="18" charset="-128"/>
              </a:rPr>
              <a:t>市場背景</a:t>
            </a:r>
            <a:endParaRPr lang="zh-CN" altLang="en-US" sz="2000" dirty="0">
              <a:effectLst>
                <a:outerShdw blurRad="38100" dist="38100" dir="2700000" algn="tl">
                  <a:srgbClr val="000000">
                    <a:alpha val="43137"/>
                  </a:srgbClr>
                </a:outerShdw>
              </a:effectLst>
              <a:latin typeface="Adobe 仿宋 Std R" pitchFamily="18" charset="-128"/>
              <a:ea typeface="Adobe 仿宋 Std R" pitchFamily="18" charset="-128"/>
            </a:endParaRPr>
          </a:p>
        </p:txBody>
      </p:sp>
      <p:sp>
        <p:nvSpPr>
          <p:cNvPr id="27" name="矩形 26">
            <a:extLst>
              <a:ext uri="{FF2B5EF4-FFF2-40B4-BE49-F238E27FC236}">
                <a16:creationId xmlns:a16="http://schemas.microsoft.com/office/drawing/2014/main" xmlns="" id="{E9D25D43-150B-421C-9D6E-E5B1B6D3DCFA}"/>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gency FB" panose="020B0503020202020204" pitchFamily="34" charset="0"/>
              </a:rPr>
              <a:t>0</a:t>
            </a:r>
            <a:r>
              <a:rPr lang="en-US" altLang="zh-TW" sz="2400" dirty="0">
                <a:latin typeface="Agency FB" panose="020B0503020202020204" pitchFamily="34" charset="0"/>
              </a:rPr>
              <a:t>1</a:t>
            </a:r>
            <a:endParaRPr lang="zh-CN" altLang="en-US" sz="2400" dirty="0">
              <a:latin typeface="Agency FB" panose="020B0503020202020204" pitchFamily="34" charset="0"/>
            </a:endParaRPr>
          </a:p>
        </p:txBody>
      </p:sp>
      <p:cxnSp>
        <p:nvCxnSpPr>
          <p:cNvPr id="28" name="直接连接符 27">
            <a:extLst>
              <a:ext uri="{FF2B5EF4-FFF2-40B4-BE49-F238E27FC236}">
                <a16:creationId xmlns:a16="http://schemas.microsoft.com/office/drawing/2014/main" xmlns="" id="{EDD4CCAE-DE5D-4FD3-957F-B43EC8C4C72B}"/>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9" name="组合 28">
            <a:extLst>
              <a:ext uri="{FF2B5EF4-FFF2-40B4-BE49-F238E27FC236}">
                <a16:creationId xmlns:a16="http://schemas.microsoft.com/office/drawing/2014/main" xmlns="" id="{9677E04D-81D9-4BD3-99F9-4264BFF036ED}"/>
              </a:ext>
            </a:extLst>
          </p:cNvPr>
          <p:cNvGrpSpPr/>
          <p:nvPr/>
        </p:nvGrpSpPr>
        <p:grpSpPr>
          <a:xfrm>
            <a:off x="6836829" y="219003"/>
            <a:ext cx="2812751" cy="584775"/>
            <a:chOff x="6836829" y="219003"/>
            <a:chExt cx="2812751" cy="584775"/>
          </a:xfrm>
        </p:grpSpPr>
        <p:sp>
          <p:nvSpPr>
            <p:cNvPr id="30" name="TextBox 20">
              <a:extLst>
                <a:ext uri="{FF2B5EF4-FFF2-40B4-BE49-F238E27FC236}">
                  <a16:creationId xmlns:a16="http://schemas.microsoft.com/office/drawing/2014/main" xmlns="" id="{68D87963-E9A2-4B66-9D99-A83ABB66FB78}"/>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31" name="TextBox 20">
              <a:extLst>
                <a:ext uri="{FF2B5EF4-FFF2-40B4-BE49-F238E27FC236}">
                  <a16:creationId xmlns:a16="http://schemas.microsoft.com/office/drawing/2014/main" xmlns="" id="{AA7E4FDE-5F95-414A-9D0D-63DC2DA704C9}"/>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32" name="TextBox 20">
              <a:extLst>
                <a:ext uri="{FF2B5EF4-FFF2-40B4-BE49-F238E27FC236}">
                  <a16:creationId xmlns:a16="http://schemas.microsoft.com/office/drawing/2014/main" xmlns="" id="{AE40F674-9B83-4094-AE53-31A922578615}"/>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33" name="任意多边形: 形状 32">
            <a:extLst>
              <a:ext uri="{FF2B5EF4-FFF2-40B4-BE49-F238E27FC236}">
                <a16:creationId xmlns:a16="http://schemas.microsoft.com/office/drawing/2014/main" xmlns="" id="{805657CA-5F5F-4CC0-989B-5F206D09EE56}"/>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7840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
                                        <p:tgtEl>
                                          <p:spTgt spid="33"/>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300"/>
                                        <p:tgtEl>
                                          <p:spTgt spid="28"/>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400" fill="hold"/>
                                        <p:tgtEl>
                                          <p:spTgt spid="27"/>
                                        </p:tgtEl>
                                        <p:attrNameLst>
                                          <p:attrName>ppt_x</p:attrName>
                                        </p:attrNameLst>
                                      </p:cBhvr>
                                      <p:tavLst>
                                        <p:tav tm="0">
                                          <p:val>
                                            <p:strVal val="0-#ppt_w/2"/>
                                          </p:val>
                                        </p:tav>
                                        <p:tav tm="100000">
                                          <p:val>
                                            <p:strVal val="#ppt_x"/>
                                          </p:val>
                                        </p:tav>
                                      </p:tavLst>
                                    </p:anim>
                                    <p:anim calcmode="lin" valueType="num">
                                      <p:cBhvr additive="base">
                                        <p:cTn id="15" dur="400" fill="hold"/>
                                        <p:tgtEl>
                                          <p:spTgt spid="2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400" fill="hold"/>
                                        <p:tgtEl>
                                          <p:spTgt spid="26"/>
                                        </p:tgtEl>
                                        <p:attrNameLst>
                                          <p:attrName>ppt_x</p:attrName>
                                        </p:attrNameLst>
                                      </p:cBhvr>
                                      <p:tavLst>
                                        <p:tav tm="0">
                                          <p:val>
                                            <p:strVal val="0-#ppt_w/2"/>
                                          </p:val>
                                        </p:tav>
                                        <p:tav tm="100000">
                                          <p:val>
                                            <p:strVal val="#ppt_x"/>
                                          </p:val>
                                        </p:tav>
                                      </p:tavLst>
                                    </p:anim>
                                    <p:anim calcmode="lin" valueType="num">
                                      <p:cBhvr additive="base">
                                        <p:cTn id="20" dur="400" fill="hold"/>
                                        <p:tgtEl>
                                          <p:spTgt spid="26"/>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400"/>
                                        <p:tgtEl>
                                          <p:spTgt spid="2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par>
                          <p:cTn id="38" fill="hold">
                            <p:stCondLst>
                              <p:cond delay="1500"/>
                            </p:stCondLst>
                            <p:childTnLst>
                              <p:par>
                                <p:cTn id="39" presetID="1"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par>
                          <p:cTn id="56" fill="hold">
                            <p:stCondLst>
                              <p:cond delay="2500"/>
                            </p:stCondLst>
                            <p:childTnLst>
                              <p:par>
                                <p:cTn id="57" presetID="1"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par>
                          <p:cTn id="63" fill="hold">
                            <p:stCondLst>
                              <p:cond delay="3000"/>
                            </p:stCondLst>
                            <p:childTnLst>
                              <p:par>
                                <p:cTn id="64" presetID="10" presetClass="entr" presetSubtype="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par>
                                <p:cTn id="71" presetID="12" presetClass="entr" presetSubtype="8" fill="hold" grpId="0" nodeType="withEffect">
                                  <p:stCondLst>
                                    <p:cond delay="50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p:tgtEl>
                                          <p:spTgt spid="16"/>
                                        </p:tgtEl>
                                        <p:attrNameLst>
                                          <p:attrName>ppt_x</p:attrName>
                                        </p:attrNameLst>
                                      </p:cBhvr>
                                      <p:tavLst>
                                        <p:tav tm="0">
                                          <p:val>
                                            <p:strVal val="#ppt_x-#ppt_w*1.125000"/>
                                          </p:val>
                                        </p:tav>
                                        <p:tav tm="100000">
                                          <p:val>
                                            <p:strVal val="#ppt_x"/>
                                          </p:val>
                                        </p:tav>
                                      </p:tavLst>
                                    </p:anim>
                                    <p:animEffect transition="in" filter="wipe(right)">
                                      <p:cBhvr>
                                        <p:cTn id="74" dur="500"/>
                                        <p:tgtEl>
                                          <p:spTgt spid="16"/>
                                        </p:tgtEl>
                                      </p:cBhvr>
                                    </p:animEffect>
                                  </p:childTnLst>
                                </p:cTn>
                              </p:par>
                              <p:par>
                                <p:cTn id="75" presetID="12" presetClass="entr" presetSubtype="8" fill="hold" grpId="0" nodeType="withEffect">
                                  <p:stCondLst>
                                    <p:cond delay="50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p:tgtEl>
                                          <p:spTgt spid="17"/>
                                        </p:tgtEl>
                                        <p:attrNameLst>
                                          <p:attrName>ppt_x</p:attrName>
                                        </p:attrNameLst>
                                      </p:cBhvr>
                                      <p:tavLst>
                                        <p:tav tm="0">
                                          <p:val>
                                            <p:strVal val="#ppt_x-#ppt_w*1.125000"/>
                                          </p:val>
                                        </p:tav>
                                        <p:tav tm="100000">
                                          <p:val>
                                            <p:strVal val="#ppt_x"/>
                                          </p:val>
                                        </p:tav>
                                      </p:tavLst>
                                    </p:anim>
                                    <p:animEffect transition="in" filter="wipe(right)">
                                      <p:cBhvr>
                                        <p:cTn id="78" dur="500"/>
                                        <p:tgtEl>
                                          <p:spTgt spid="17"/>
                                        </p:tgtEl>
                                      </p:cBhvr>
                                    </p:animEffect>
                                  </p:childTnLst>
                                </p:cTn>
                              </p:par>
                              <p:par>
                                <p:cTn id="79" presetID="12" presetClass="entr" presetSubtype="8" fill="hold" grpId="0" nodeType="withEffect">
                                  <p:stCondLst>
                                    <p:cond delay="50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p:tgtEl>
                                          <p:spTgt spid="18"/>
                                        </p:tgtEl>
                                        <p:attrNameLst>
                                          <p:attrName>ppt_x</p:attrName>
                                        </p:attrNameLst>
                                      </p:cBhvr>
                                      <p:tavLst>
                                        <p:tav tm="0">
                                          <p:val>
                                            <p:strVal val="#ppt_x-#ppt_w*1.125000"/>
                                          </p:val>
                                        </p:tav>
                                        <p:tav tm="100000">
                                          <p:val>
                                            <p:strVal val="#ppt_x"/>
                                          </p:val>
                                        </p:tav>
                                      </p:tavLst>
                                    </p:anim>
                                    <p:animEffect transition="in" filter="wipe(right)">
                                      <p:cBhvr>
                                        <p:cTn id="82" dur="500"/>
                                        <p:tgtEl>
                                          <p:spTgt spid="18"/>
                                        </p:tgtEl>
                                      </p:cBhvr>
                                    </p:animEffect>
                                  </p:childTnLst>
                                </p:cTn>
                              </p:par>
                              <p:par>
                                <p:cTn id="83" presetID="12" presetClass="entr" presetSubtype="8" fill="hold" grpId="0" nodeType="withEffect">
                                  <p:stCondLst>
                                    <p:cond delay="50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p:tgtEl>
                                          <p:spTgt spid="19"/>
                                        </p:tgtEl>
                                        <p:attrNameLst>
                                          <p:attrName>ppt_x</p:attrName>
                                        </p:attrNameLst>
                                      </p:cBhvr>
                                      <p:tavLst>
                                        <p:tav tm="0">
                                          <p:val>
                                            <p:strVal val="#ppt_x-#ppt_w*1.125000"/>
                                          </p:val>
                                        </p:tav>
                                        <p:tav tm="100000">
                                          <p:val>
                                            <p:strVal val="#ppt_x"/>
                                          </p:val>
                                        </p:tav>
                                      </p:tavLst>
                                    </p:anim>
                                    <p:animEffect transition="in" filter="wipe(right)">
                                      <p:cBhvr>
                                        <p:cTn id="86" dur="500"/>
                                        <p:tgtEl>
                                          <p:spTgt spid="19"/>
                                        </p:tgtEl>
                                      </p:cBhvr>
                                    </p:animEffect>
                                  </p:childTnLst>
                                </p:cTn>
                              </p:par>
                              <p:par>
                                <p:cTn id="87" presetID="12" presetClass="entr" presetSubtype="8" fill="hold" grpId="0" nodeType="withEffect">
                                  <p:stCondLst>
                                    <p:cond delay="50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p:tgtEl>
                                          <p:spTgt spid="20"/>
                                        </p:tgtEl>
                                        <p:attrNameLst>
                                          <p:attrName>ppt_x</p:attrName>
                                        </p:attrNameLst>
                                      </p:cBhvr>
                                      <p:tavLst>
                                        <p:tav tm="0">
                                          <p:val>
                                            <p:strVal val="#ppt_x-#ppt_w*1.125000"/>
                                          </p:val>
                                        </p:tav>
                                        <p:tav tm="100000">
                                          <p:val>
                                            <p:strVal val="#ppt_x"/>
                                          </p:val>
                                        </p:tav>
                                      </p:tavLst>
                                    </p:anim>
                                    <p:animEffect transition="in" filter="wipe(right)">
                                      <p:cBhvr>
                                        <p:cTn id="90" dur="500"/>
                                        <p:tgtEl>
                                          <p:spTgt spid="20"/>
                                        </p:tgtEl>
                                      </p:cBhvr>
                                    </p:animEffect>
                                  </p:childTnLst>
                                </p:cTn>
                              </p:par>
                              <p:par>
                                <p:cTn id="91" presetID="12" presetClass="entr" presetSubtype="8" fill="hold" grpId="0" nodeType="withEffect">
                                  <p:stCondLst>
                                    <p:cond delay="50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p:tgtEl>
                                          <p:spTgt spid="21"/>
                                        </p:tgtEl>
                                        <p:attrNameLst>
                                          <p:attrName>ppt_x</p:attrName>
                                        </p:attrNameLst>
                                      </p:cBhvr>
                                      <p:tavLst>
                                        <p:tav tm="0">
                                          <p:val>
                                            <p:strVal val="#ppt_x-#ppt_w*1.125000"/>
                                          </p:val>
                                        </p:tav>
                                        <p:tav tm="100000">
                                          <p:val>
                                            <p:strVal val="#ppt_x"/>
                                          </p:val>
                                        </p:tav>
                                      </p:tavLst>
                                    </p:anim>
                                    <p:animEffect transition="in" filter="wipe(right)">
                                      <p:cBhvr>
                                        <p:cTn id="94" dur="500"/>
                                        <p:tgtEl>
                                          <p:spTgt spid="21"/>
                                        </p:tgtEl>
                                      </p:cBhvr>
                                    </p:animEffect>
                                  </p:childTnLst>
                                </p:cTn>
                              </p:par>
                              <p:par>
                                <p:cTn id="95" presetID="12" presetClass="entr" presetSubtype="8" fill="hold" grpId="0" nodeType="withEffect">
                                  <p:stCondLst>
                                    <p:cond delay="50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p:tgtEl>
                                          <p:spTgt spid="24"/>
                                        </p:tgtEl>
                                        <p:attrNameLst>
                                          <p:attrName>ppt_x</p:attrName>
                                        </p:attrNameLst>
                                      </p:cBhvr>
                                      <p:tavLst>
                                        <p:tav tm="0">
                                          <p:val>
                                            <p:strVal val="#ppt_x-#ppt_w*1.125000"/>
                                          </p:val>
                                        </p:tav>
                                        <p:tav tm="100000">
                                          <p:val>
                                            <p:strVal val="#ppt_x"/>
                                          </p:val>
                                        </p:tav>
                                      </p:tavLst>
                                    </p:anim>
                                    <p:animEffect transition="in" filter="wipe(right)">
                                      <p:cBhvr>
                                        <p:cTn id="98" dur="500"/>
                                        <p:tgtEl>
                                          <p:spTgt spid="24"/>
                                        </p:tgtEl>
                                      </p:cBhvr>
                                    </p:animEffect>
                                  </p:childTnLst>
                                </p:cTn>
                              </p:par>
                              <p:par>
                                <p:cTn id="99" presetID="12" presetClass="entr" presetSubtype="8" fill="hold" grpId="0" nodeType="withEffect">
                                  <p:stCondLst>
                                    <p:cond delay="50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500"/>
                                        <p:tgtEl>
                                          <p:spTgt spid="25"/>
                                        </p:tgtEl>
                                        <p:attrNameLst>
                                          <p:attrName>ppt_x</p:attrName>
                                        </p:attrNameLst>
                                      </p:cBhvr>
                                      <p:tavLst>
                                        <p:tav tm="0">
                                          <p:val>
                                            <p:strVal val="#ppt_x-#ppt_w*1.125000"/>
                                          </p:val>
                                        </p:tav>
                                        <p:tav tm="100000">
                                          <p:val>
                                            <p:strVal val="#ppt_x"/>
                                          </p:val>
                                        </p:tav>
                                      </p:tavLst>
                                    </p:anim>
                                    <p:animEffect transition="in" filter="wipe(right)">
                                      <p:cBhvr>
                                        <p:cTn id="10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1" grpId="0" animBg="1"/>
      <p:bldP spid="12" grpId="0" animBg="1"/>
      <p:bldP spid="13" grpId="0" animBg="1"/>
      <p:bldP spid="15" grpId="0" animBg="1"/>
      <p:bldP spid="16" grpId="0"/>
      <p:bldP spid="17" grpId="0"/>
      <p:bldP spid="18" grpId="0"/>
      <p:bldP spid="19" grpId="0"/>
      <p:bldP spid="20" grpId="0"/>
      <p:bldP spid="21" grpId="0"/>
      <p:bldP spid="24" grpId="0"/>
      <p:bldP spid="25" grpId="0"/>
      <p:bldP spid="26" grpId="0"/>
      <p:bldP spid="27"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E103187-2670-4348-A39D-78915E1D1503}"/>
              </a:ext>
            </a:extLst>
          </p:cNvPr>
          <p:cNvSpPr txBox="1"/>
          <p:nvPr/>
        </p:nvSpPr>
        <p:spPr>
          <a:xfrm>
            <a:off x="466671" y="2966856"/>
            <a:ext cx="1776924" cy="867930"/>
          </a:xfrm>
          <a:prstGeom prst="rect">
            <a:avLst/>
          </a:prstGeom>
          <a:noFill/>
        </p:spPr>
        <p:txBody>
          <a:bodyPr wrap="square" rtlCol="0">
            <a:spAutoFit/>
          </a:bodyPr>
          <a:lstStyle/>
          <a:p>
            <a:pPr algn="just">
              <a:lnSpc>
                <a:spcPct val="120000"/>
              </a:lnSpc>
            </a:pPr>
            <a:r>
              <a:rPr lang="zh-TW" altLang="en-US" sz="1400" dirty="0">
                <a:solidFill>
                  <a:schemeClr val="bg1">
                    <a:lumMod val="50000"/>
                  </a:schemeClr>
                </a:solidFill>
                <a:latin typeface="微软雅黑" pitchFamily="34" charset="-122"/>
                <a:ea typeface="微软雅黑" pitchFamily="34" charset="-122"/>
              </a:rPr>
              <a:t>幫助傳統商店轉型，成為可以與世界接軌的網站型態</a:t>
            </a:r>
          </a:p>
        </p:txBody>
      </p:sp>
      <p:sp>
        <p:nvSpPr>
          <p:cNvPr id="3" name="五角星 18">
            <a:extLst>
              <a:ext uri="{FF2B5EF4-FFF2-40B4-BE49-F238E27FC236}">
                <a16:creationId xmlns:a16="http://schemas.microsoft.com/office/drawing/2014/main" xmlns="" id="{8647C14F-414D-4016-811F-667123A205EC}"/>
              </a:ext>
            </a:extLst>
          </p:cNvPr>
          <p:cNvSpPr/>
          <p:nvPr/>
        </p:nvSpPr>
        <p:spPr>
          <a:xfrm rot="2134838">
            <a:off x="512627" y="1120893"/>
            <a:ext cx="1649268"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959AA2"/>
          </a:solidFill>
          <a:ln w="6350" cap="flat" cmpd="sng">
            <a:solidFill>
              <a:srgbClr val="FCFCFC"/>
            </a:solidFill>
            <a:miter lim="800000"/>
            <a:headEnd/>
            <a:tailEnd/>
          </a:ln>
        </p:spPr>
        <p:txBody>
          <a:bodyPr/>
          <a:lstStyle/>
          <a:p>
            <a:endParaRPr lang="zh-CN" altLang="en-US">
              <a:solidFill>
                <a:srgbClr val="000000"/>
              </a:solidFill>
              <a:latin typeface="Calibri" pitchFamily="34" charset="0"/>
            </a:endParaRPr>
          </a:p>
        </p:txBody>
      </p:sp>
      <p:grpSp>
        <p:nvGrpSpPr>
          <p:cNvPr id="4" name="组合 3">
            <a:extLst>
              <a:ext uri="{FF2B5EF4-FFF2-40B4-BE49-F238E27FC236}">
                <a16:creationId xmlns:a16="http://schemas.microsoft.com/office/drawing/2014/main" xmlns="" id="{0DD4FE69-7626-46CD-8A1A-94781364C0B6}"/>
              </a:ext>
            </a:extLst>
          </p:cNvPr>
          <p:cNvGrpSpPr/>
          <p:nvPr/>
        </p:nvGrpSpPr>
        <p:grpSpPr>
          <a:xfrm>
            <a:off x="1159362" y="1445046"/>
            <a:ext cx="375076" cy="339214"/>
            <a:chOff x="1912141" y="1824035"/>
            <a:chExt cx="488159" cy="490540"/>
          </a:xfrm>
          <a:solidFill>
            <a:srgbClr val="FFFFFF"/>
          </a:solidFill>
        </p:grpSpPr>
        <p:sp>
          <p:nvSpPr>
            <p:cNvPr id="5" name="饼形 4">
              <a:extLst>
                <a:ext uri="{FF2B5EF4-FFF2-40B4-BE49-F238E27FC236}">
                  <a16:creationId xmlns:a16="http://schemas.microsoft.com/office/drawing/2014/main" xmlns="" id="{9894C923-8878-46CC-A74B-534A766DF91B}"/>
                </a:ext>
              </a:extLst>
            </p:cNvPr>
            <p:cNvSpPr/>
            <p:nvPr/>
          </p:nvSpPr>
          <p:spPr>
            <a:xfrm>
              <a:off x="1912141" y="1847847"/>
              <a:ext cx="466728" cy="466728"/>
            </a:xfrm>
            <a:prstGeom prst="pie">
              <a:avLst>
                <a:gd name="adj1" fmla="val 266879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饼形 5">
              <a:extLst>
                <a:ext uri="{FF2B5EF4-FFF2-40B4-BE49-F238E27FC236}">
                  <a16:creationId xmlns:a16="http://schemas.microsoft.com/office/drawing/2014/main" xmlns="" id="{D8622887-D831-44F1-9EF1-E3C7A8CB57E7}"/>
                </a:ext>
              </a:extLst>
            </p:cNvPr>
            <p:cNvSpPr/>
            <p:nvPr/>
          </p:nvSpPr>
          <p:spPr>
            <a:xfrm>
              <a:off x="1933572" y="1824035"/>
              <a:ext cx="466728" cy="466728"/>
            </a:xfrm>
            <a:prstGeom prst="pie">
              <a:avLst>
                <a:gd name="adj1" fmla="val 16168367"/>
                <a:gd name="adj2" fmla="val 2159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TextBox 6">
            <a:extLst>
              <a:ext uri="{FF2B5EF4-FFF2-40B4-BE49-F238E27FC236}">
                <a16:creationId xmlns:a16="http://schemas.microsoft.com/office/drawing/2014/main" xmlns="" id="{58E6B5FB-1C0B-4F9B-9982-102179F70970}"/>
              </a:ext>
            </a:extLst>
          </p:cNvPr>
          <p:cNvSpPr txBox="1"/>
          <p:nvPr/>
        </p:nvSpPr>
        <p:spPr>
          <a:xfrm>
            <a:off x="655347" y="1805218"/>
            <a:ext cx="1379140" cy="369332"/>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1800" dirty="0">
                <a:latin typeface="微软雅黑" panose="020B0503020204020204" pitchFamily="34" charset="-122"/>
                <a:ea typeface="微软雅黑" panose="020B0503020204020204" pitchFamily="34" charset="-122"/>
              </a:rPr>
              <a:t>轉型</a:t>
            </a:r>
          </a:p>
        </p:txBody>
      </p:sp>
      <p:sp>
        <p:nvSpPr>
          <p:cNvPr id="8" name="五角星 18">
            <a:extLst>
              <a:ext uri="{FF2B5EF4-FFF2-40B4-BE49-F238E27FC236}">
                <a16:creationId xmlns:a16="http://schemas.microsoft.com/office/drawing/2014/main" xmlns="" id="{6F36198C-FEC3-45ED-9A21-782EEB0F0D13}"/>
              </a:ext>
            </a:extLst>
          </p:cNvPr>
          <p:cNvSpPr/>
          <p:nvPr/>
        </p:nvSpPr>
        <p:spPr>
          <a:xfrm rot="2134838">
            <a:off x="2439610" y="1115178"/>
            <a:ext cx="1649268"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53585F"/>
          </a:solidFill>
          <a:ln w="6350" cap="flat" cmpd="sng">
            <a:solidFill>
              <a:srgbClr val="FCFCFC"/>
            </a:solidFill>
            <a:miter lim="800000"/>
            <a:headEnd/>
            <a:tailEnd/>
          </a:ln>
        </p:spPr>
        <p:txBody>
          <a:bodyPr/>
          <a:lstStyle/>
          <a:p>
            <a:endParaRPr lang="zh-CN" altLang="en-US">
              <a:solidFill>
                <a:srgbClr val="000000"/>
              </a:solidFill>
              <a:latin typeface="Calibri" pitchFamily="34" charset="0"/>
            </a:endParaRPr>
          </a:p>
        </p:txBody>
      </p:sp>
      <p:sp>
        <p:nvSpPr>
          <p:cNvPr id="9" name="TextBox 8">
            <a:extLst>
              <a:ext uri="{FF2B5EF4-FFF2-40B4-BE49-F238E27FC236}">
                <a16:creationId xmlns:a16="http://schemas.microsoft.com/office/drawing/2014/main" xmlns="" id="{BF8FFE86-D818-4DFA-BB4A-815E9EE34A6F}"/>
              </a:ext>
            </a:extLst>
          </p:cNvPr>
          <p:cNvSpPr txBox="1"/>
          <p:nvPr/>
        </p:nvSpPr>
        <p:spPr>
          <a:xfrm>
            <a:off x="2629015" y="1805931"/>
            <a:ext cx="1259580" cy="369332"/>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1800" dirty="0">
                <a:latin typeface="微软雅黑" panose="020B0503020204020204" pitchFamily="34" charset="-122"/>
                <a:ea typeface="微软雅黑" panose="020B0503020204020204" pitchFamily="34" charset="-122"/>
              </a:rPr>
              <a:t>宣傳</a:t>
            </a:r>
          </a:p>
        </p:txBody>
      </p:sp>
      <p:sp>
        <p:nvSpPr>
          <p:cNvPr id="10" name="五角星 18">
            <a:extLst>
              <a:ext uri="{FF2B5EF4-FFF2-40B4-BE49-F238E27FC236}">
                <a16:creationId xmlns:a16="http://schemas.microsoft.com/office/drawing/2014/main" xmlns="" id="{B3D906B6-E537-4245-8655-BB19BB937820}"/>
              </a:ext>
            </a:extLst>
          </p:cNvPr>
          <p:cNvSpPr/>
          <p:nvPr/>
        </p:nvSpPr>
        <p:spPr>
          <a:xfrm rot="2134838">
            <a:off x="4383826" y="1115178"/>
            <a:ext cx="1649268"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19B49B"/>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
        <p:nvSpPr>
          <p:cNvPr id="11" name="TextBox 10">
            <a:extLst>
              <a:ext uri="{FF2B5EF4-FFF2-40B4-BE49-F238E27FC236}">
                <a16:creationId xmlns:a16="http://schemas.microsoft.com/office/drawing/2014/main" xmlns="" id="{92F7BAB7-F663-4EF6-8FEC-3E40C04A0487}"/>
              </a:ext>
            </a:extLst>
          </p:cNvPr>
          <p:cNvSpPr txBox="1"/>
          <p:nvPr/>
        </p:nvSpPr>
        <p:spPr>
          <a:xfrm>
            <a:off x="4499992" y="1808075"/>
            <a:ext cx="1379140" cy="369332"/>
          </a:xfrm>
          <a:prstGeom prst="rect">
            <a:avLst/>
          </a:prstGeom>
          <a:noFill/>
        </p:spPr>
        <p:txBody>
          <a:bodyPr wrap="square" rtlCol="0">
            <a:spAutoFit/>
          </a:bodyPr>
          <a:lstStyle/>
          <a:p>
            <a:pPr algn="ctr"/>
            <a:r>
              <a:rPr lang="zh-TW" altLang="en-US" dirty="0" smtClean="0">
                <a:solidFill>
                  <a:srgbClr val="FFFFFF"/>
                </a:solidFill>
                <a:latin typeface="微软雅黑" panose="020B0503020204020204" pitchFamily="34" charset="-122"/>
                <a:ea typeface="微软雅黑" panose="020B0503020204020204" pitchFamily="34" charset="-122"/>
              </a:rPr>
              <a:t>獲利</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6" name="矩形 25">
            <a:extLst>
              <a:ext uri="{FF2B5EF4-FFF2-40B4-BE49-F238E27FC236}">
                <a16:creationId xmlns:a16="http://schemas.microsoft.com/office/drawing/2014/main" xmlns="" id="{50706DBF-26A1-4C8C-A8F9-5F22FD91C3E6}"/>
              </a:ext>
            </a:extLst>
          </p:cNvPr>
          <p:cNvSpPr/>
          <p:nvPr/>
        </p:nvSpPr>
        <p:spPr>
          <a:xfrm>
            <a:off x="3061704" y="1449067"/>
            <a:ext cx="394202" cy="359008"/>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8">
            <a:extLst>
              <a:ext uri="{FF2B5EF4-FFF2-40B4-BE49-F238E27FC236}">
                <a16:creationId xmlns:a16="http://schemas.microsoft.com/office/drawing/2014/main" xmlns="" id="{26F456AA-B528-40D6-88AE-E106969340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59516" y="953624"/>
            <a:ext cx="2176289" cy="14199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a:extLst>
              <a:ext uri="{FF2B5EF4-FFF2-40B4-BE49-F238E27FC236}">
                <a16:creationId xmlns:a16="http://schemas.microsoft.com/office/drawing/2014/main" xmlns="" id="{67F6F031-DFFE-4A36-BD90-D360B88F25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59517" y="2619313"/>
            <a:ext cx="2176289" cy="144505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0">
            <a:extLst>
              <a:ext uri="{FF2B5EF4-FFF2-40B4-BE49-F238E27FC236}">
                <a16:creationId xmlns:a16="http://schemas.microsoft.com/office/drawing/2014/main" xmlns="" id="{31F90089-04BB-4E49-8595-B845FF48E282}"/>
              </a:ext>
            </a:extLst>
          </p:cNvPr>
          <p:cNvSpPr txBox="1"/>
          <p:nvPr/>
        </p:nvSpPr>
        <p:spPr>
          <a:xfrm>
            <a:off x="907976" y="292746"/>
            <a:ext cx="2067957" cy="400110"/>
          </a:xfrm>
          <a:prstGeom prst="rect">
            <a:avLst/>
          </a:prstGeom>
          <a:noFill/>
        </p:spPr>
        <p:txBody>
          <a:bodyPr wrap="square" rtlCol="0">
            <a:spAutoFit/>
          </a:bodyPr>
          <a:lstStyle/>
          <a:p>
            <a:pPr lvl="0" defTabSz="914400" fontAlgn="base">
              <a:spcBef>
                <a:spcPct val="0"/>
              </a:spcBef>
              <a:spcAft>
                <a:spcPct val="0"/>
              </a:spcAft>
            </a:pPr>
            <a:r>
              <a:rPr lang="zh-TW" altLang="en-US" sz="2000" dirty="0">
                <a:effectLst>
                  <a:outerShdw blurRad="38100" dist="38100" dir="2700000" algn="tl">
                    <a:srgbClr val="000000">
                      <a:alpha val="43137"/>
                    </a:srgbClr>
                  </a:outerShdw>
                </a:effectLst>
                <a:latin typeface="Adobe 仿宋 Std R" pitchFamily="18" charset="-128"/>
                <a:ea typeface="Adobe 仿宋 Std R" pitchFamily="18" charset="-128"/>
              </a:rPr>
              <a:t>創業動機</a:t>
            </a:r>
            <a:endParaRPr lang="zh-CN" altLang="en-US" sz="2000" dirty="0">
              <a:effectLst>
                <a:outerShdw blurRad="38100" dist="38100" dir="2700000" algn="tl">
                  <a:srgbClr val="000000">
                    <a:alpha val="43137"/>
                  </a:srgbClr>
                </a:outerShdw>
              </a:effectLst>
              <a:latin typeface="Adobe 仿宋 Std R" pitchFamily="18" charset="-128"/>
              <a:ea typeface="Adobe 仿宋 Std R" pitchFamily="18" charset="-128"/>
            </a:endParaRPr>
          </a:p>
        </p:txBody>
      </p:sp>
      <p:sp>
        <p:nvSpPr>
          <p:cNvPr id="20" name="矩形 19">
            <a:extLst>
              <a:ext uri="{FF2B5EF4-FFF2-40B4-BE49-F238E27FC236}">
                <a16:creationId xmlns:a16="http://schemas.microsoft.com/office/drawing/2014/main" xmlns="" id="{7C5F6DAA-4E6D-4F23-9F53-566B2D8E7750}"/>
              </a:ext>
            </a:extLst>
          </p:cNvPr>
          <p:cNvSpPr/>
          <p:nvPr/>
        </p:nvSpPr>
        <p:spPr>
          <a:xfrm>
            <a:off x="398206" y="317090"/>
            <a:ext cx="412955" cy="412955"/>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gency FB" panose="020B0503020202020204" pitchFamily="34" charset="0"/>
              </a:rPr>
              <a:t>0</a:t>
            </a:r>
            <a:r>
              <a:rPr lang="en-US" altLang="zh-TW" sz="2400" dirty="0">
                <a:latin typeface="Agency FB" panose="020B0503020202020204" pitchFamily="34" charset="0"/>
              </a:rPr>
              <a:t>1</a:t>
            </a:r>
            <a:endParaRPr lang="zh-CN" altLang="en-US" sz="2400" dirty="0">
              <a:latin typeface="Agency FB" panose="020B0503020202020204" pitchFamily="34" charset="0"/>
            </a:endParaRPr>
          </a:p>
        </p:txBody>
      </p:sp>
      <p:cxnSp>
        <p:nvCxnSpPr>
          <p:cNvPr id="21" name="直接连接符 20">
            <a:extLst>
              <a:ext uri="{FF2B5EF4-FFF2-40B4-BE49-F238E27FC236}">
                <a16:creationId xmlns:a16="http://schemas.microsoft.com/office/drawing/2014/main" xmlns="" id="{DC0877F3-28C0-45DE-BED2-BB7876923AFF}"/>
              </a:ext>
            </a:extLst>
          </p:cNvPr>
          <p:cNvCxnSpPr>
            <a:cxnSpLocks/>
          </p:cNvCxnSpPr>
          <p:nvPr/>
        </p:nvCxnSpPr>
        <p:spPr>
          <a:xfrm>
            <a:off x="1489402" y="744794"/>
            <a:ext cx="7256207" cy="0"/>
          </a:xfrm>
          <a:prstGeom prst="line">
            <a:avLst/>
          </a:prstGeom>
          <a:ln w="12700">
            <a:solidFill>
              <a:srgbClr val="19B49B"/>
            </a:soli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xmlns="" id="{591E1387-C035-49C3-901A-015C307037ED}"/>
              </a:ext>
            </a:extLst>
          </p:cNvPr>
          <p:cNvGrpSpPr/>
          <p:nvPr/>
        </p:nvGrpSpPr>
        <p:grpSpPr>
          <a:xfrm>
            <a:off x="6836829" y="219003"/>
            <a:ext cx="2812751" cy="584775"/>
            <a:chOff x="6836829" y="219003"/>
            <a:chExt cx="2812751" cy="584775"/>
          </a:xfrm>
        </p:grpSpPr>
        <p:sp>
          <p:nvSpPr>
            <p:cNvPr id="23" name="TextBox 20">
              <a:extLst>
                <a:ext uri="{FF2B5EF4-FFF2-40B4-BE49-F238E27FC236}">
                  <a16:creationId xmlns:a16="http://schemas.microsoft.com/office/drawing/2014/main" xmlns="" id="{CC73FA24-BD36-4765-83A4-0B31B8926F68}"/>
                </a:ext>
              </a:extLst>
            </p:cNvPr>
            <p:cNvSpPr txBox="1"/>
            <p:nvPr/>
          </p:nvSpPr>
          <p:spPr>
            <a:xfrm>
              <a:off x="6836829" y="219003"/>
              <a:ext cx="2067957" cy="584775"/>
            </a:xfrm>
            <a:prstGeom prst="rect">
              <a:avLst/>
            </a:prstGeom>
            <a:noFill/>
          </p:spPr>
          <p:txBody>
            <a:bodyPr wrap="square" rtlCol="0">
              <a:spAutoFit/>
            </a:bodyPr>
            <a:lstStyle/>
            <a:p>
              <a:r>
                <a:rPr lang="en-US" altLang="zh-TW" sz="3200" dirty="0" smtClean="0">
                  <a:solidFill>
                    <a:srgbClr val="19B49B"/>
                  </a:solidFill>
                  <a:latin typeface="Agency FB" panose="020B0503020202020204" pitchFamily="34" charset="0"/>
                  <a:ea typeface="方正兰亭准黑_GBK" panose="02000000000000000000" pitchFamily="2" charset="-122"/>
                </a:rPr>
                <a:t>SLHS</a:t>
              </a:r>
              <a:endParaRPr lang="zh-CN" altLang="en-US" sz="3200" dirty="0">
                <a:solidFill>
                  <a:srgbClr val="19B49B"/>
                </a:solidFill>
                <a:latin typeface="Agency FB" panose="020B0503020202020204" pitchFamily="34" charset="0"/>
                <a:ea typeface="方正兰亭准黑_GBK" panose="02000000000000000000" pitchFamily="2" charset="-122"/>
              </a:endParaRPr>
            </a:p>
          </p:txBody>
        </p:sp>
        <p:sp>
          <p:nvSpPr>
            <p:cNvPr id="24" name="TextBox 20">
              <a:extLst>
                <a:ext uri="{FF2B5EF4-FFF2-40B4-BE49-F238E27FC236}">
                  <a16:creationId xmlns:a16="http://schemas.microsoft.com/office/drawing/2014/main" xmlns="" id="{DD4685B6-1F05-4509-A2AF-50542B842991}"/>
                </a:ext>
              </a:extLst>
            </p:cNvPr>
            <p:cNvSpPr txBox="1"/>
            <p:nvPr/>
          </p:nvSpPr>
          <p:spPr>
            <a:xfrm>
              <a:off x="7581623" y="322241"/>
              <a:ext cx="2067957" cy="276999"/>
            </a:xfrm>
            <a:prstGeom prst="rect">
              <a:avLst/>
            </a:prstGeom>
            <a:noFill/>
          </p:spPr>
          <p:txBody>
            <a:bodyPr wrap="square" rtlCol="0">
              <a:spAutoFit/>
            </a:bodyPr>
            <a:lstStyle/>
            <a:p>
              <a:r>
                <a:rPr lang="zh-TW" altLang="en-US" sz="1200" dirty="0">
                  <a:latin typeface="Adobe 仿宋 Std R" pitchFamily="18" charset="-128"/>
                  <a:ea typeface="Adobe 仿宋 Std R" pitchFamily="18" charset="-128"/>
                </a:rPr>
                <a:t>宗賀實業有限公司</a:t>
              </a:r>
              <a:endParaRPr lang="zh-CN" altLang="en-US" sz="1200" dirty="0">
                <a:latin typeface="Adobe 仿宋 Std R" pitchFamily="18" charset="-128"/>
                <a:ea typeface="Adobe 仿宋 Std R" pitchFamily="18" charset="-128"/>
              </a:endParaRPr>
            </a:p>
          </p:txBody>
        </p:sp>
        <p:sp>
          <p:nvSpPr>
            <p:cNvPr id="25" name="TextBox 20">
              <a:extLst>
                <a:ext uri="{FF2B5EF4-FFF2-40B4-BE49-F238E27FC236}">
                  <a16:creationId xmlns:a16="http://schemas.microsoft.com/office/drawing/2014/main" xmlns="" id="{D4973C66-F588-4139-AC89-8C83F752B1D0}"/>
                </a:ext>
              </a:extLst>
            </p:cNvPr>
            <p:cNvSpPr txBox="1"/>
            <p:nvPr/>
          </p:nvSpPr>
          <p:spPr>
            <a:xfrm>
              <a:off x="7566875" y="565590"/>
              <a:ext cx="2067957" cy="184666"/>
            </a:xfrm>
            <a:prstGeom prst="rect">
              <a:avLst/>
            </a:prstGeom>
            <a:noFill/>
          </p:spPr>
          <p:txBody>
            <a:bodyPr wrap="square" rtlCol="0">
              <a:spAutoFit/>
            </a:bodyPr>
            <a:lstStyle/>
            <a:p>
              <a:r>
                <a:rPr lang="en-US" altLang="zh-CN" sz="600" dirty="0">
                  <a:latin typeface="方正兰亭准黑_GBK" panose="02000000000000000000" pitchFamily="2" charset="-122"/>
                  <a:ea typeface="方正兰亭准黑_GBK" panose="02000000000000000000" pitchFamily="2" charset="-122"/>
                </a:rPr>
                <a:t>TZUNGHO</a:t>
              </a:r>
              <a:endParaRPr lang="zh-CN" altLang="en-US" sz="600" dirty="0">
                <a:latin typeface="方正兰亭准黑_GBK" panose="02000000000000000000" pitchFamily="2" charset="-122"/>
                <a:ea typeface="方正兰亭准黑_GBK" panose="02000000000000000000" pitchFamily="2" charset="-122"/>
              </a:endParaRPr>
            </a:p>
          </p:txBody>
        </p:sp>
      </p:grpSp>
      <p:sp>
        <p:nvSpPr>
          <p:cNvPr id="26" name="任意多边形: 形状 25">
            <a:extLst>
              <a:ext uri="{FF2B5EF4-FFF2-40B4-BE49-F238E27FC236}">
                <a16:creationId xmlns:a16="http://schemas.microsoft.com/office/drawing/2014/main" xmlns="" id="{50FC3101-B58C-46C1-9FD1-EA337DD9CA0B}"/>
              </a:ext>
            </a:extLst>
          </p:cNvPr>
          <p:cNvSpPr/>
          <p:nvPr/>
        </p:nvSpPr>
        <p:spPr>
          <a:xfrm>
            <a:off x="859155" y="691470"/>
            <a:ext cx="640080" cy="57208"/>
          </a:xfrm>
          <a:custGeom>
            <a:avLst/>
            <a:gdLst>
              <a:gd name="connsiteX0" fmla="*/ 0 w 640080"/>
              <a:gd name="connsiteY0" fmla="*/ 34335 h 57208"/>
              <a:gd name="connsiteX1" fmla="*/ 121920 w 640080"/>
              <a:gd name="connsiteY1" fmla="*/ 5760 h 57208"/>
              <a:gd name="connsiteX2" fmla="*/ 169545 w 640080"/>
              <a:gd name="connsiteY2" fmla="*/ 57195 h 57208"/>
              <a:gd name="connsiteX3" fmla="*/ 287655 w 640080"/>
              <a:gd name="connsiteY3" fmla="*/ 45 h 57208"/>
              <a:gd name="connsiteX4" fmla="*/ 392430 w 640080"/>
              <a:gd name="connsiteY4" fmla="*/ 47670 h 57208"/>
              <a:gd name="connsiteX5" fmla="*/ 640080 w 640080"/>
              <a:gd name="connsiteY5" fmla="*/ 51480 h 5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0" h="57208">
                <a:moveTo>
                  <a:pt x="0" y="34335"/>
                </a:moveTo>
                <a:cubicBezTo>
                  <a:pt x="46831" y="18142"/>
                  <a:pt x="93663" y="1950"/>
                  <a:pt x="121920" y="5760"/>
                </a:cubicBezTo>
                <a:cubicBezTo>
                  <a:pt x="150177" y="9570"/>
                  <a:pt x="141923" y="58147"/>
                  <a:pt x="169545" y="57195"/>
                </a:cubicBezTo>
                <a:cubicBezTo>
                  <a:pt x="197167" y="56243"/>
                  <a:pt x="250508" y="1632"/>
                  <a:pt x="287655" y="45"/>
                </a:cubicBezTo>
                <a:cubicBezTo>
                  <a:pt x="324802" y="-1542"/>
                  <a:pt x="333693" y="39098"/>
                  <a:pt x="392430" y="47670"/>
                </a:cubicBezTo>
                <a:cubicBezTo>
                  <a:pt x="451168" y="56243"/>
                  <a:pt x="545624" y="53861"/>
                  <a:pt x="640080" y="51480"/>
                </a:cubicBezTo>
              </a:path>
            </a:pathLst>
          </a:custGeom>
          <a:noFill/>
          <a:ln>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1">
            <a:extLst>
              <a:ext uri="{FF2B5EF4-FFF2-40B4-BE49-F238E27FC236}">
                <a16:creationId xmlns:a16="http://schemas.microsoft.com/office/drawing/2014/main" xmlns="" id="{FE103187-2670-4348-A39D-78915E1D1503}"/>
              </a:ext>
            </a:extLst>
          </p:cNvPr>
          <p:cNvSpPr txBox="1"/>
          <p:nvPr/>
        </p:nvSpPr>
        <p:spPr>
          <a:xfrm>
            <a:off x="2458008" y="2966856"/>
            <a:ext cx="1776924" cy="867930"/>
          </a:xfrm>
          <a:prstGeom prst="rect">
            <a:avLst/>
          </a:prstGeom>
          <a:noFill/>
        </p:spPr>
        <p:txBody>
          <a:bodyPr wrap="square" rtlCol="0">
            <a:spAutoFit/>
          </a:bodyPr>
          <a:lstStyle/>
          <a:p>
            <a:pPr algn="just">
              <a:lnSpc>
                <a:spcPct val="120000"/>
              </a:lnSpc>
            </a:pPr>
            <a:r>
              <a:rPr lang="zh-TW" altLang="en-US" sz="1400" dirty="0">
                <a:solidFill>
                  <a:schemeClr val="bg1">
                    <a:lumMod val="50000"/>
                  </a:schemeClr>
                </a:solidFill>
                <a:latin typeface="微软雅黑" pitchFamily="34" charset="-122"/>
                <a:ea typeface="微软雅黑" pitchFamily="34" charset="-122"/>
              </a:rPr>
              <a:t>希望能透過新穎的商業模式來吸引和擴展新的客群</a:t>
            </a:r>
          </a:p>
        </p:txBody>
      </p:sp>
      <p:sp>
        <p:nvSpPr>
          <p:cNvPr id="28" name="TextBox 1">
            <a:extLst>
              <a:ext uri="{FF2B5EF4-FFF2-40B4-BE49-F238E27FC236}">
                <a16:creationId xmlns:a16="http://schemas.microsoft.com/office/drawing/2014/main" xmlns="" id="{FE103187-2670-4348-A39D-78915E1D1503}"/>
              </a:ext>
            </a:extLst>
          </p:cNvPr>
          <p:cNvSpPr txBox="1"/>
          <p:nvPr/>
        </p:nvSpPr>
        <p:spPr>
          <a:xfrm>
            <a:off x="4449344" y="2966856"/>
            <a:ext cx="1776924" cy="867930"/>
          </a:xfrm>
          <a:prstGeom prst="rect">
            <a:avLst/>
          </a:prstGeom>
          <a:noFill/>
        </p:spPr>
        <p:txBody>
          <a:bodyPr wrap="square" rtlCol="0">
            <a:spAutoFit/>
          </a:bodyPr>
          <a:lstStyle/>
          <a:p>
            <a:pPr algn="just">
              <a:lnSpc>
                <a:spcPct val="120000"/>
              </a:lnSpc>
            </a:pPr>
            <a:r>
              <a:rPr lang="zh-TW" altLang="en-US" sz="1400" dirty="0">
                <a:solidFill>
                  <a:schemeClr val="bg1">
                    <a:lumMod val="50000"/>
                  </a:schemeClr>
                </a:solidFill>
                <a:latin typeface="微软雅黑" pitchFamily="34" charset="-122"/>
                <a:ea typeface="微软雅黑" pitchFamily="34" charset="-122"/>
              </a:rPr>
              <a:t>這能為商店帶來更大的銷售量及省下昂貴的租金</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731" y="1445046"/>
            <a:ext cx="481458" cy="29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227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
                                        <p:tgtEl>
                                          <p:spTgt spid="26"/>
                                        </p:tgtEl>
                                      </p:cBhvr>
                                    </p:animEffect>
                                  </p:childTnLst>
                                </p:cTn>
                              </p:par>
                            </p:childTnLst>
                          </p:cTn>
                        </p:par>
                        <p:par>
                          <p:cTn id="8" fill="hold">
                            <p:stCondLst>
                              <p:cond delay="1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300"/>
                                        <p:tgtEl>
                                          <p:spTgt spid="21"/>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400" fill="hold"/>
                                        <p:tgtEl>
                                          <p:spTgt spid="20"/>
                                        </p:tgtEl>
                                        <p:attrNameLst>
                                          <p:attrName>ppt_x</p:attrName>
                                        </p:attrNameLst>
                                      </p:cBhvr>
                                      <p:tavLst>
                                        <p:tav tm="0">
                                          <p:val>
                                            <p:strVal val="0-#ppt_w/2"/>
                                          </p:val>
                                        </p:tav>
                                        <p:tav tm="100000">
                                          <p:val>
                                            <p:strVal val="#ppt_x"/>
                                          </p:val>
                                        </p:tav>
                                      </p:tavLst>
                                    </p:anim>
                                    <p:anim calcmode="lin" valueType="num">
                                      <p:cBhvr additive="base">
                                        <p:cTn id="15" dur="400" fill="hold"/>
                                        <p:tgtEl>
                                          <p:spTgt spid="2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400" fill="hold"/>
                                        <p:tgtEl>
                                          <p:spTgt spid="19"/>
                                        </p:tgtEl>
                                        <p:attrNameLst>
                                          <p:attrName>ppt_x</p:attrName>
                                        </p:attrNameLst>
                                      </p:cBhvr>
                                      <p:tavLst>
                                        <p:tav tm="0">
                                          <p:val>
                                            <p:strVal val="0-#ppt_w/2"/>
                                          </p:val>
                                        </p:tav>
                                        <p:tav tm="100000">
                                          <p:val>
                                            <p:strVal val="#ppt_x"/>
                                          </p:val>
                                        </p:tav>
                                      </p:tavLst>
                                    </p:anim>
                                    <p:anim calcmode="lin" valueType="num">
                                      <p:cBhvr additive="base">
                                        <p:cTn id="20" dur="400" fill="hold"/>
                                        <p:tgtEl>
                                          <p:spTgt spid="19"/>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400"/>
                                        <p:tgtEl>
                                          <p:spTgt spid="22"/>
                                        </p:tgtEl>
                                      </p:cBhvr>
                                    </p:animEffect>
                                  </p:childTnLst>
                                </p:cTn>
                              </p:par>
                            </p:childTnLst>
                          </p:cTn>
                        </p:par>
                        <p:par>
                          <p:cTn id="24" fill="hold">
                            <p:stCondLst>
                              <p:cond delay="940"/>
                            </p:stCondLst>
                            <p:childTnLst>
                              <p:par>
                                <p:cTn id="25" presetID="53" presetClass="entr" presetSubtype="16"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144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1940"/>
                            </p:stCondLst>
                            <p:childTnLst>
                              <p:par>
                                <p:cTn id="35" presetID="16" presetClass="entr" presetSubtype="2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par>
                          <p:cTn id="38" fill="hold">
                            <p:stCondLst>
                              <p:cond delay="244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2940"/>
                            </p:stCondLst>
                            <p:childTnLst>
                              <p:par>
                                <p:cTn id="45" presetID="16" presetClass="entr" presetSubtype="2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par>
                          <p:cTn id="48" fill="hold">
                            <p:stCondLst>
                              <p:cond delay="344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3940"/>
                            </p:stCondLst>
                            <p:childTnLst>
                              <p:par>
                                <p:cTn id="55" presetID="10"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par>
                          <p:cTn id="58" fill="hold">
                            <p:stCondLst>
                              <p:cond delay="4440"/>
                            </p:stCondLst>
                            <p:childTnLst>
                              <p:par>
                                <p:cTn id="59" presetID="16" presetClass="entr" presetSubtype="21"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arn(inVertical)">
                                      <p:cBhvr>
                                        <p:cTn id="61" dur="500"/>
                                        <p:tgtEl>
                                          <p:spTgt spid="11"/>
                                        </p:tgtEl>
                                      </p:cBhvr>
                                    </p:animEffect>
                                  </p:childTnLst>
                                </p:cTn>
                              </p:par>
                            </p:childTnLst>
                          </p:cTn>
                        </p:par>
                        <p:par>
                          <p:cTn id="62" fill="hold">
                            <p:stCondLst>
                              <p:cond delay="4940"/>
                            </p:stCondLst>
                            <p:childTnLst>
                              <p:par>
                                <p:cTn id="63" presetID="2" presetClass="entr" presetSubtype="4" fill="hold" grpId="0" nodeType="after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par>
                          <p:cTn id="67" fill="hold">
                            <p:stCondLst>
                              <p:cond delay="5440"/>
                            </p:stCondLst>
                            <p:childTnLst>
                              <p:par>
                                <p:cTn id="68" presetID="42" presetClass="entr" presetSubtype="0"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anim calcmode="lin" valueType="num">
                                      <p:cBhvr>
                                        <p:cTn id="71" dur="500" fill="hold"/>
                                        <p:tgtEl>
                                          <p:spTgt spid="17"/>
                                        </p:tgtEl>
                                        <p:attrNameLst>
                                          <p:attrName>ppt_x</p:attrName>
                                        </p:attrNameLst>
                                      </p:cBhvr>
                                      <p:tavLst>
                                        <p:tav tm="0">
                                          <p:val>
                                            <p:strVal val="#ppt_x"/>
                                          </p:val>
                                        </p:tav>
                                        <p:tav tm="100000">
                                          <p:val>
                                            <p:strVal val="#ppt_x"/>
                                          </p:val>
                                        </p:tav>
                                      </p:tavLst>
                                    </p:anim>
                                    <p:anim calcmode="lin" valueType="num">
                                      <p:cBhvr>
                                        <p:cTn id="72" dur="5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5940"/>
                            </p:stCondLst>
                            <p:childTnLst>
                              <p:par>
                                <p:cTn id="74" presetID="47" presetClass="entr" presetSubtype="0" fill="hold"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anim calcmode="lin" valueType="num">
                                      <p:cBhvr>
                                        <p:cTn id="77" dur="500" fill="hold"/>
                                        <p:tgtEl>
                                          <p:spTgt spid="18"/>
                                        </p:tgtEl>
                                        <p:attrNameLst>
                                          <p:attrName>ppt_x</p:attrName>
                                        </p:attrNameLst>
                                      </p:cBhvr>
                                      <p:tavLst>
                                        <p:tav tm="0">
                                          <p:val>
                                            <p:strVal val="#ppt_x"/>
                                          </p:val>
                                        </p:tav>
                                        <p:tav tm="100000">
                                          <p:val>
                                            <p:strVal val="#ppt_x"/>
                                          </p:val>
                                        </p:tav>
                                      </p:tavLst>
                                    </p:anim>
                                    <p:anim calcmode="lin" valueType="num">
                                      <p:cBhvr>
                                        <p:cTn id="78" dur="500" fill="hold"/>
                                        <p:tgtEl>
                                          <p:spTgt spid="18"/>
                                        </p:tgtEl>
                                        <p:attrNameLst>
                                          <p:attrName>ppt_y</p:attrName>
                                        </p:attrNameLst>
                                      </p:cBhvr>
                                      <p:tavLst>
                                        <p:tav tm="0">
                                          <p:val>
                                            <p:strVal val="#ppt_y-.1"/>
                                          </p:val>
                                        </p:tav>
                                        <p:tav tm="100000">
                                          <p:val>
                                            <p:strVal val="#ppt_y"/>
                                          </p:val>
                                        </p:tav>
                                      </p:tavLst>
                                    </p:anim>
                                  </p:childTnLst>
                                </p:cTn>
                              </p:par>
                            </p:childTnLst>
                          </p:cTn>
                        </p:par>
                        <p:par>
                          <p:cTn id="79" fill="hold">
                            <p:stCondLst>
                              <p:cond delay="6440"/>
                            </p:stCondLst>
                            <p:childTnLst>
                              <p:par>
                                <p:cTn id="80" presetID="2" presetClass="entr" presetSubtype="4"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500" fill="hold"/>
                                        <p:tgtEl>
                                          <p:spTgt spid="27"/>
                                        </p:tgtEl>
                                        <p:attrNameLst>
                                          <p:attrName>ppt_x</p:attrName>
                                        </p:attrNameLst>
                                      </p:cBhvr>
                                      <p:tavLst>
                                        <p:tav tm="0">
                                          <p:val>
                                            <p:strVal val="#ppt_x"/>
                                          </p:val>
                                        </p:tav>
                                        <p:tav tm="100000">
                                          <p:val>
                                            <p:strVal val="#ppt_x"/>
                                          </p:val>
                                        </p:tav>
                                      </p:tavLst>
                                    </p:anim>
                                    <p:anim calcmode="lin" valueType="num">
                                      <p:cBhvr additive="base">
                                        <p:cTn id="83" dur="500" fill="hold"/>
                                        <p:tgtEl>
                                          <p:spTgt spid="27"/>
                                        </p:tgtEl>
                                        <p:attrNameLst>
                                          <p:attrName>ppt_y</p:attrName>
                                        </p:attrNameLst>
                                      </p:cBhvr>
                                      <p:tavLst>
                                        <p:tav tm="0">
                                          <p:val>
                                            <p:strVal val="1+#ppt_h/2"/>
                                          </p:val>
                                        </p:tav>
                                        <p:tav tm="100000">
                                          <p:val>
                                            <p:strVal val="#ppt_y"/>
                                          </p:val>
                                        </p:tav>
                                      </p:tavLst>
                                    </p:anim>
                                  </p:childTnLst>
                                </p:cTn>
                              </p:par>
                            </p:childTnLst>
                          </p:cTn>
                        </p:par>
                        <p:par>
                          <p:cTn id="84" fill="hold">
                            <p:stCondLst>
                              <p:cond delay="6940"/>
                            </p:stCondLst>
                            <p:childTnLst>
                              <p:par>
                                <p:cTn id="85" presetID="2" presetClass="entr" presetSubtype="4"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P spid="8" grpId="0" animBg="1"/>
      <p:bldP spid="9" grpId="0"/>
      <p:bldP spid="10" grpId="0" animBg="1"/>
      <p:bldP spid="11" grpId="0"/>
      <p:bldP spid="16" grpId="0" animBg="1"/>
      <p:bldP spid="19" grpId="0"/>
      <p:bldP spid="20" grpId="0" animBg="1"/>
      <p:bldP spid="26" grpId="0" animBg="1"/>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C7A9CE3-1FDC-42FD-A308-7B5155066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048000" cy="5040313"/>
          </a:xfrm>
          <a:prstGeom prst="rect">
            <a:avLst/>
          </a:prstGeom>
        </p:spPr>
      </p:pic>
      <p:sp>
        <p:nvSpPr>
          <p:cNvPr id="5" name="矩形 4">
            <a:extLst>
              <a:ext uri="{FF2B5EF4-FFF2-40B4-BE49-F238E27FC236}">
                <a16:creationId xmlns:a16="http://schemas.microsoft.com/office/drawing/2014/main" xmlns="" id="{F3B94BB8-4D86-4415-A018-2BFD8161DF7B}"/>
              </a:ext>
            </a:extLst>
          </p:cNvPr>
          <p:cNvSpPr/>
          <p:nvPr/>
        </p:nvSpPr>
        <p:spPr>
          <a:xfrm>
            <a:off x="1341119" y="1092074"/>
            <a:ext cx="6489133" cy="2834640"/>
          </a:xfrm>
          <a:prstGeom prst="rect">
            <a:avLst/>
          </a:prstGeom>
          <a:no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135B5C36-48B5-4EA8-9CCA-3579AA626F9C}"/>
              </a:ext>
            </a:extLst>
          </p:cNvPr>
          <p:cNvSpPr txBox="1"/>
          <p:nvPr/>
        </p:nvSpPr>
        <p:spPr>
          <a:xfrm>
            <a:off x="6132068" y="1362890"/>
            <a:ext cx="1653017" cy="646331"/>
          </a:xfrm>
          <a:prstGeom prst="rect">
            <a:avLst/>
          </a:prstGeom>
          <a:noFill/>
        </p:spPr>
        <p:txBody>
          <a:bodyPr wrap="none" rtlCol="0">
            <a:spAutoFit/>
          </a:bodyPr>
          <a:lstStyle/>
          <a:p>
            <a:r>
              <a:rPr lang="en-US" altLang="zh-CN" sz="3600" spc="300" dirty="0">
                <a:solidFill>
                  <a:srgbClr val="19B49B"/>
                </a:solidFill>
                <a:latin typeface="Agency FB" panose="020B0503020202020204" pitchFamily="34" charset="0"/>
              </a:rPr>
              <a:t>PART 02</a:t>
            </a:r>
            <a:endParaRPr lang="zh-CN" altLang="en-US" sz="3600" spc="300" dirty="0">
              <a:solidFill>
                <a:srgbClr val="19B49B"/>
              </a:solidFill>
              <a:latin typeface="Agency FB" panose="020B0503020202020204" pitchFamily="34" charset="0"/>
            </a:endParaRPr>
          </a:p>
        </p:txBody>
      </p:sp>
      <p:sp>
        <p:nvSpPr>
          <p:cNvPr id="7" name="文本框 6">
            <a:extLst>
              <a:ext uri="{FF2B5EF4-FFF2-40B4-BE49-F238E27FC236}">
                <a16:creationId xmlns:a16="http://schemas.microsoft.com/office/drawing/2014/main" xmlns="" id="{3077A60F-6437-4A52-A98E-3DFF5A667757}"/>
              </a:ext>
            </a:extLst>
          </p:cNvPr>
          <p:cNvSpPr txBox="1"/>
          <p:nvPr/>
        </p:nvSpPr>
        <p:spPr>
          <a:xfrm>
            <a:off x="5423387" y="2051003"/>
            <a:ext cx="2082621" cy="646331"/>
          </a:xfrm>
          <a:prstGeom prst="rect">
            <a:avLst/>
          </a:prstGeom>
          <a:noFill/>
        </p:spPr>
        <p:txBody>
          <a:bodyPr wrap="none" rtlCol="0">
            <a:spAutoFit/>
          </a:bodyPr>
          <a:lstStyle/>
          <a:p>
            <a:r>
              <a:rPr lang="zh-CN" altLang="en-US" sz="3600" b="1" dirty="0">
                <a:latin typeface="Adobe 仿宋 Std R" pitchFamily="18" charset="-128"/>
                <a:ea typeface="Adobe 仿宋 Std R" pitchFamily="18" charset="-128"/>
              </a:rPr>
              <a:t>專案規劃</a:t>
            </a:r>
          </a:p>
        </p:txBody>
      </p:sp>
      <p:cxnSp>
        <p:nvCxnSpPr>
          <p:cNvPr id="8" name="直接连接符 7">
            <a:extLst>
              <a:ext uri="{FF2B5EF4-FFF2-40B4-BE49-F238E27FC236}">
                <a16:creationId xmlns:a16="http://schemas.microsoft.com/office/drawing/2014/main" xmlns="" id="{596361AE-2C38-46F2-B75E-C04B645FB4E1}"/>
              </a:ext>
            </a:extLst>
          </p:cNvPr>
          <p:cNvCxnSpPr>
            <a:cxnSpLocks/>
          </p:cNvCxnSpPr>
          <p:nvPr/>
        </p:nvCxnSpPr>
        <p:spPr>
          <a:xfrm>
            <a:off x="7093974" y="2781520"/>
            <a:ext cx="412034" cy="0"/>
          </a:xfrm>
          <a:prstGeom prst="line">
            <a:avLst/>
          </a:prstGeom>
          <a:ln w="31750">
            <a:solidFill>
              <a:srgbClr val="19B49B"/>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xmlns="" id="{2B3BAA15-3D05-40A3-8206-787FBDA2B6E6}"/>
              </a:ext>
            </a:extLst>
          </p:cNvPr>
          <p:cNvSpPr txBox="1"/>
          <p:nvPr/>
        </p:nvSpPr>
        <p:spPr>
          <a:xfrm>
            <a:off x="2712289" y="2929919"/>
            <a:ext cx="4927622" cy="230832"/>
          </a:xfrm>
          <a:prstGeom prst="rect">
            <a:avLst/>
          </a:prstGeom>
          <a:noFill/>
        </p:spPr>
        <p:txBody>
          <a:bodyPr wrap="square" rtlCol="0">
            <a:spAutoFit/>
          </a:bodyPr>
          <a:lstStyle/>
          <a:p>
            <a:pPr algn="r"/>
            <a:r>
              <a:rPr lang="en-US" altLang="zh-CN" sz="900" dirty="0">
                <a:solidFill>
                  <a:srgbClr val="19B49B"/>
                </a:solidFill>
                <a:latin typeface="方正兰亭准黑_GBK" panose="02000000000000000000" pitchFamily="2" charset="-122"/>
                <a:ea typeface="方正兰亭准黑_GBK" panose="02000000000000000000" pitchFamily="2" charset="-122"/>
              </a:rPr>
              <a:t>02.Project  </a:t>
            </a:r>
            <a:r>
              <a:rPr lang="en-US" altLang="zh-CN" sz="900" dirty="0" smtClean="0">
                <a:solidFill>
                  <a:srgbClr val="19B49B"/>
                </a:solidFill>
                <a:latin typeface="方正兰亭准黑_GBK" panose="02000000000000000000" pitchFamily="2" charset="-122"/>
                <a:ea typeface="方正兰亭准黑_GBK" panose="02000000000000000000" pitchFamily="2" charset="-122"/>
              </a:rPr>
              <a:t>Plan</a:t>
            </a:r>
            <a:r>
              <a:rPr lang="en-US" altLang="zh-TW" sz="900" dirty="0" smtClean="0">
                <a:solidFill>
                  <a:srgbClr val="19B49B"/>
                </a:solidFill>
                <a:latin typeface="方正兰亭准黑_GBK" panose="02000000000000000000" pitchFamily="2" charset="-122"/>
                <a:ea typeface="方正兰亭准黑_GBK" panose="02000000000000000000" pitchFamily="2" charset="-122"/>
              </a:rPr>
              <a:t>.</a:t>
            </a:r>
            <a:endParaRPr lang="zh-CN" altLang="en-US" sz="900" dirty="0">
              <a:solidFill>
                <a:srgbClr val="19B49B"/>
              </a:solidFill>
              <a:latin typeface="方正兰亭准黑_GBK" panose="02000000000000000000" pitchFamily="2" charset="-122"/>
              <a:ea typeface="方正兰亭准黑_GBK" panose="02000000000000000000" pitchFamily="2" charset="-122"/>
            </a:endParaRPr>
          </a:p>
        </p:txBody>
      </p:sp>
    </p:spTree>
    <p:extLst>
      <p:ext uri="{BB962C8B-B14F-4D97-AF65-F5344CB8AC3E}">
        <p14:creationId xmlns:p14="http://schemas.microsoft.com/office/powerpoint/2010/main" val="1530060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2" presetClass="entr" presetSubtype="2" fill="hold" grpId="0" nodeType="afterEffect">
                                  <p:stCondLst>
                                    <p:cond delay="0"/>
                                  </p:stCondLst>
                                  <p:iterate type="wd">
                                    <p:tmPct val="20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1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
                                        <p:tgtEl>
                                          <p:spTgt spid="8"/>
                                        </p:tgtEl>
                                      </p:cBhvr>
                                    </p:animEffect>
                                  </p:childTnLst>
                                </p:cTn>
                              </p:par>
                            </p:childTnLst>
                          </p:cTn>
                        </p:par>
                        <p:par>
                          <p:cTn id="27" fill="hold">
                            <p:stCondLst>
                              <p:cond delay="22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fade">
                                      <p:cBhvr>
                                        <p:cTn id="30"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Lst>
</file>

<file path=ppt/theme/theme1.xml><?xml version="1.0" encoding="utf-8"?>
<a:theme xmlns:a="http://schemas.openxmlformats.org/drawingml/2006/main" name="Office 主题​​">
  <a:themeElements>
    <a:clrScheme name="自定义 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1E98A8"/>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996</TotalTime>
  <Words>2433</Words>
  <Application>Microsoft Office PowerPoint</Application>
  <PresentationFormat>自訂</PresentationFormat>
  <Paragraphs>441</Paragraphs>
  <Slides>39</Slides>
  <Notes>39</Notes>
  <HiddenSlides>11</HiddenSlides>
  <MMClips>0</MMClips>
  <ScaleCrop>false</ScaleCrop>
  <HeadingPairs>
    <vt:vector size="4" baseType="variant">
      <vt:variant>
        <vt:lpstr>佈景主題</vt:lpstr>
      </vt:variant>
      <vt:variant>
        <vt:i4>1</vt:i4>
      </vt:variant>
      <vt:variant>
        <vt:lpstr>投影片標題</vt:lpstr>
      </vt:variant>
      <vt:variant>
        <vt:i4>39</vt:i4>
      </vt:variant>
    </vt:vector>
  </HeadingPairs>
  <TitlesOfParts>
    <vt:vector size="40" baseType="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TEAM7</dc:creator>
  <dc:description>http://www.ypppt.com/</dc:description>
  <cp:lastModifiedBy>User</cp:lastModifiedBy>
  <cp:revision>111</cp:revision>
  <dcterms:created xsi:type="dcterms:W3CDTF">2017-08-07T14:44:08Z</dcterms:created>
  <dcterms:modified xsi:type="dcterms:W3CDTF">2020-06-29T05:33:47Z</dcterms:modified>
</cp:coreProperties>
</file>